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_rels/.rels" ContentType="application/vnd.openxmlformats-package.relationships+xml"/>
  <Override PartName="/customXml/item1.xml" ContentType="application/xml"/>
  <Override PartName="/customXml/itemProps1.xml" ContentType="application/vnd.openxmlformats-officedocument.customXmlProperties+xml"/>
  <Override PartName="/customXml/item2.xml" ContentType="application/xml"/>
  <Override PartName="/customXml/_rels/item3.xml.rels" ContentType="application/vnd.openxmlformats-package.relationships+xml"/>
  <Override PartName="/customXml/_rels/item2.xml.rels" ContentType="application/vnd.openxmlformats-package.relationships+xml"/>
  <Override PartName="/customXml/_rels/item1.xml.rels" ContentType="application/vnd.openxmlformats-package.relationships+xml"/>
  <Override PartName="/customXml/itemProps2.xml" ContentType="application/vnd.openxmlformats-officedocument.customXmlProperties+xml"/>
  <Override PartName="/customXml/item3.xml" ContentType="application/xml"/>
  <Override PartName="/customXml/itemProps3.xml" ContentType="application/vnd.openxmlformats-officedocument.customXmlProperties+xml"/>
  <Override PartName="/ppt/presentation.xml" ContentType="application/vnd.openxmlformats-officedocument.presentationml.presentation.main+xml"/>
  <Override PartName="/ppt/slideMasters/slideMaster9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_rels/slideMaster14.xml.rels" ContentType="application/vnd.openxmlformats-package.relationships+xml"/>
  <Override PartName="/ppt/slideMasters/_rels/slideMaster15.xml.rels" ContentType="application/vnd.openxmlformats-package.relationships+xml"/>
  <Override PartName="/ppt/slideMasters/_rels/slideMaster16.xml.rels" ContentType="application/vnd.openxmlformats-package.relationships+xml"/>
  <Override PartName="/ppt/slideMasters/_rels/slideMaster19.xml.rels" ContentType="application/vnd.openxmlformats-package.relationships+xml"/>
  <Override PartName="/ppt/slideMasters/_rels/slideMaster20.xml.rels" ContentType="application/vnd.openxmlformats-package.relationships+xml"/>
  <Override PartName="/ppt/slideMasters/_rels/slideMaster9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10.xml.rels" ContentType="application/vnd.openxmlformats-package.relationships+xml"/>
  <Override PartName="/ppt/slideMasters/_rels/slideMaster17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13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12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22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1.xml.rels" ContentType="application/vnd.openxmlformats-package.relationships+xml"/>
  <Override PartName="/ppt/slideMasters/_rels/slideMaster21.xml.rels" ContentType="application/vnd.openxmlformats-package.relationships+xml"/>
  <Override PartName="/ppt/slideMasters/_rels/slideMaster23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18.xml.rels" ContentType="application/vnd.openxmlformats-package.relationships+xml"/>
  <Override PartName="/ppt/slideMasters/_rels/slideMaster8.xml.rels" ContentType="application/vnd.openxmlformats-package.relationships+xml"/>
  <Override PartName="/ppt/slideMasters/slideMaster17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4.xml" ContentType="application/vnd.openxmlformats-officedocument.presentationml.slideMaster+xml"/>
  <Override PartName="/ppt/theme/theme9.xml" ContentType="application/vnd.openxmlformats-officedocument.theme+xml"/>
  <Override PartName="/ppt/theme/theme8.xml" ContentType="application/vnd.openxmlformats-officedocument.theme+xml"/>
  <Override PartName="/ppt/theme/theme13.xml" ContentType="application/vnd.openxmlformats-officedocument.theme+xml"/>
  <Override PartName="/ppt/theme/theme7.xml" ContentType="application/vnd.openxmlformats-officedocument.theme+xml"/>
  <Override PartName="/ppt/theme/theme12.xml" ContentType="application/vnd.openxmlformats-officedocument.theme+xml"/>
  <Override PartName="/ppt/theme/theme6.xml" ContentType="application/vnd.openxmlformats-officedocument.theme+xml"/>
  <Override PartName="/ppt/theme/theme24.xml" ContentType="application/vnd.openxmlformats-officedocument.theme+xml"/>
  <Override PartName="/ppt/theme/theme11.xml" ContentType="application/vnd.openxmlformats-officedocument.theme+xml"/>
  <Override PartName="/ppt/theme/theme5.xml" ContentType="application/vnd.openxmlformats-officedocument.theme+xml"/>
  <Override PartName="/ppt/theme/theme23.xml" ContentType="application/vnd.openxmlformats-officedocument.theme+xml"/>
  <Override PartName="/ppt/theme/theme10.xml" ContentType="application/vnd.openxmlformats-officedocument.theme+xml"/>
  <Override PartName="/ppt/theme/theme16.xml" ContentType="application/vnd.openxmlformats-officedocument.theme+xml"/>
  <Override PartName="/ppt/theme/theme15.xml" ContentType="application/vnd.openxmlformats-officedocument.theme+xml"/>
  <Override PartName="/ppt/theme/theme14.xml" ContentType="application/vnd.openxmlformats-officedocument.theme+xml"/>
  <Override PartName="/ppt/theme/theme17.xml" ContentType="application/vnd.openxmlformats-officedocument.theme+xml"/>
  <Override PartName="/ppt/theme/theme1.xml" ContentType="application/vnd.openxmlformats-officedocument.theme+xml"/>
  <Override PartName="/ppt/theme/theme20.xml" ContentType="application/vnd.openxmlformats-officedocument.theme+xml"/>
  <Override PartName="/ppt/theme/theme2.xml" ContentType="application/vnd.openxmlformats-officedocument.theme+xml"/>
  <Override PartName="/ppt/theme/theme18.xml" ContentType="application/vnd.openxmlformats-officedocument.theme+xml"/>
  <Override PartName="/ppt/theme/theme21.xml" ContentType="application/vnd.openxmlformats-officedocument.theme+xml"/>
  <Override PartName="/ppt/theme/theme3.xml" ContentType="application/vnd.openxmlformats-officedocument.theme+xml"/>
  <Override PartName="/ppt/theme/theme19.xml" ContentType="application/vnd.openxmlformats-officedocument.theme+xml"/>
  <Override PartName="/ppt/theme/theme22.xml" ContentType="application/vnd.openxmlformats-officedocument.theme+xml"/>
  <Override PartName="/ppt/theme/theme4.xml" ContentType="application/vnd.openxmlformats-officedocument.theme+xml"/>
  <Override PartName="/ppt/notesSlides/_rels/notesSlide15.xml.rels" ContentType="application/vnd.openxmlformats-package.relationships+xml"/>
  <Override PartName="/ppt/notesSlides/_rels/notesSlide6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2.xml.rels" ContentType="application/vnd.openxmlformats-package.relationships+xml"/>
  <Override PartName="/ppt/notesSlides/_rels/notesSlide12.xml.rels" ContentType="application/vnd.openxmlformats-package.relationships+xml"/>
  <Override PartName="/ppt/notesSlides/_rels/notesSlide5.xml.rels" ContentType="application/vnd.openxmlformats-package.relationships+xml"/>
  <Override PartName="/ppt/notesSlides/_rels/notesSlide9.xml.rels" ContentType="application/vnd.openxmlformats-package.relationships+xml"/>
  <Override PartName="/ppt/notesSlides/_rels/notesSlide13.xml.rels" ContentType="application/vnd.openxmlformats-package.relationships+xml"/>
  <Override PartName="/ppt/notesSlides/_rels/notesSlide19.xml.rels" ContentType="application/vnd.openxmlformats-package.relationships+xml"/>
  <Override PartName="/ppt/notesSlides/_rels/notesSlide18.xml.rels" ContentType="application/vnd.openxmlformats-package.relationships+xml"/>
  <Override PartName="/ppt/notesSlides/_rels/notesSlide8.xml.rels" ContentType="application/vnd.openxmlformats-package.relationships+xml"/>
  <Override PartName="/ppt/notesSlides/_rels/notesSlide17.xml.rels" ContentType="application/vnd.openxmlformats-package.relationships+xml"/>
  <Override PartName="/ppt/notesSlides/_rels/notesSlide4.xml.rels" ContentType="application/vnd.openxmlformats-package.relationships+xml"/>
  <Override PartName="/ppt/notesSlides/_rels/notesSlide14.xml.rels" ContentType="application/vnd.openxmlformats-package.relationships+xml"/>
  <Override PartName="/ppt/notesSlides/_rels/notesSlide1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3.xml.rels" ContentType="application/vnd.openxmlformats-package.relationships+xml"/>
  <Override PartName="/ppt/notesSlides/_rels/notesSlide7.xml.rels" ContentType="application/vnd.openxmlformats-package.relationships+xml"/>
  <Override PartName="/ppt/notesSlides/_rels/notesSlide16.xml.rels" ContentType="application/vnd.openxmlformats-package.relationships+xml"/>
  <Override PartName="/ppt/notesSlides/notesSlide9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7.xml" ContentType="application/vnd.openxmlformats-officedocument.presentationml.notesSlide+xml"/>
  <Override PartName="/ppt/_rels/presentation.xml.rels" ContentType="application/vnd.openxmlformats-package.relationships+xml"/>
  <Override PartName="/ppt/media/image28.png" ContentType="image/png"/>
  <Override PartName="/ppt/media/image1.wmf" ContentType="image/x-wmf"/>
  <Override PartName="/ppt/media/image23.png" ContentType="image/png"/>
  <Override PartName="/ppt/media/image22.png" ContentType="image/png"/>
  <Override PartName="/ppt/media/image21.wmf" ContentType="image/x-wmf"/>
  <Override PartName="/ppt/media/image20.png" ContentType="image/png"/>
  <Override PartName="/ppt/media/image18.wmf" ContentType="image/x-wmf"/>
  <Override PartName="/ppt/media/image57.png" ContentType="image/png"/>
  <Override PartName="/ppt/media/image19.png" ContentType="image/png"/>
  <Override PartName="/ppt/media/image17.png" ContentType="image/png"/>
  <Override PartName="/ppt/media/image16.png" ContentType="image/png"/>
  <Override PartName="/ppt/media/image15.wmf" ContentType="image/x-wmf"/>
  <Override PartName="/ppt/media/image54.png" ContentType="image/png"/>
  <Override PartName="/ppt/media/image14.png" ContentType="image/png"/>
  <Override PartName="/ppt/media/image24.wmf" ContentType="image/x-wmf"/>
  <Override PartName="/ppt/media/image9.jpeg" ContentType="image/jpeg"/>
  <Override PartName="/ppt/media/image48.png" ContentType="image/png"/>
  <Override PartName="/ppt/media/image51.wmf" ContentType="image/x-wmf"/>
  <Override PartName="/ppt/media/image2.wmf" ContentType="image/x-wmf"/>
  <Override PartName="/ppt/media/image29.png" ContentType="image/png"/>
  <Override PartName="/ppt/media/image27.wmf" ContentType="image/x-wmf"/>
  <Override PartName="/ppt/media/image4.wmf" ContentType="image/x-wmf"/>
  <Override PartName="/ppt/media/image5.wmf" ContentType="image/x-wmf"/>
  <Override PartName="/ppt/media/image6.png" ContentType="image/png"/>
  <Override PartName="/ppt/media/image36.png" ContentType="image/png"/>
  <Override PartName="/ppt/media/image25.png" ContentType="image/png"/>
  <Override PartName="/ppt/media/image10.wmf" ContentType="image/x-wmf"/>
  <Override PartName="/ppt/media/image13.png" ContentType="image/png"/>
  <Override PartName="/ppt/media/image39.png" ContentType="image/png"/>
  <Override PartName="/ppt/media/image41.png" ContentType="image/png"/>
  <Override PartName="/ppt/media/image42.png" ContentType="image/png"/>
  <Override PartName="/ppt/media/image47.png" ContentType="image/png"/>
  <Override PartName="/ppt/media/image49.wmf" ContentType="image/x-wmf"/>
  <Override PartName="/ppt/media/image31.png" ContentType="image/png"/>
  <Override PartName="/ppt/media/image53.png" ContentType="image/png"/>
  <Override PartName="/ppt/media/image43.png" ContentType="image/png"/>
  <Override PartName="/ppt/media/image55.png" ContentType="image/png"/>
  <Override PartName="/ppt/media/image44.png" ContentType="image/png"/>
  <Override PartName="/ppt/media/image56.png" ContentType="image/png"/>
  <Override PartName="/ppt/media/image45.wmf" ContentType="image/x-wmf"/>
  <Override PartName="/ppt/media/image46.png" ContentType="image/png"/>
  <Override PartName="/ppt/media/image58.png" ContentType="image/png"/>
  <Override PartName="/ppt/media/image38.png" ContentType="image/png"/>
  <Override PartName="/ppt/media/image8.wmf" ContentType="image/x-wmf"/>
  <Override PartName="/ppt/media/image40.png" ContentType="image/png"/>
  <Override PartName="/ppt/media/image35.png" ContentType="image/png"/>
  <Override PartName="/ppt/media/image34.png" ContentType="image/png"/>
  <Override PartName="/ppt/media/image32.png" ContentType="image/png"/>
  <Override PartName="/ppt/media/image12.png" ContentType="image/png"/>
  <Override PartName="/ppt/media/image52.wmf" ContentType="image/x-wmf"/>
  <Override PartName="/ppt/media/image30.png" ContentType="image/png"/>
  <Override PartName="/ppt/media/image7.wmf" ContentType="image/x-wmf"/>
  <Override PartName="/ppt/media/image37.wmf" ContentType="image/x-wmf"/>
  <Override PartName="/ppt/media/image50.png" ContentType="image/png"/>
  <Override PartName="/ppt/media/image11.wmf" ContentType="image/x-wmf"/>
  <Override PartName="/ppt/media/image26.png" ContentType="image/png"/>
  <Override PartName="/ppt/media/image3.png" ContentType="image/png"/>
  <Override PartName="/ppt/media/image33.png" ContentType="image/png"/>
  <Override PartName="/ppt/slideLayouts/_rels/slideLayout239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229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228.xml.rels" ContentType="application/vnd.openxmlformats-package.relationships+xml"/>
  <Override PartName="/ppt/slideLayouts/_rels/slideLayout227.xml.rels" ContentType="application/vnd.openxmlformats-package.relationships+xml"/>
  <Override PartName="/ppt/slideLayouts/_rels/slideLayout226.xml.rels" ContentType="application/vnd.openxmlformats-package.relationships+xml"/>
  <Override PartName="/ppt/slideLayouts/_rels/slideLayout219.xml.rels" ContentType="application/vnd.openxmlformats-package.relationships+xml"/>
  <Override PartName="/ppt/slideLayouts/_rels/slideLayout198.xml.rels" ContentType="application/vnd.openxmlformats-package.relationships+xml"/>
  <Override PartName="/ppt/slideLayouts/_rels/slideLayout218.xml.rels" ContentType="application/vnd.openxmlformats-package.relationships+xml"/>
  <Override PartName="/ppt/slideLayouts/_rels/slideLayout197.xml.rels" ContentType="application/vnd.openxmlformats-package.relationships+xml"/>
  <Override PartName="/ppt/slideLayouts/_rels/slideLayout217.xml.rels" ContentType="application/vnd.openxmlformats-package.relationships+xml"/>
  <Override PartName="/ppt/slideLayouts/_rels/slideLayout196.xml.rels" ContentType="application/vnd.openxmlformats-package.relationships+xml"/>
  <Override PartName="/ppt/slideLayouts/_rels/slideLayout216.xml.rels" ContentType="application/vnd.openxmlformats-package.relationships+xml"/>
  <Override PartName="/ppt/slideLayouts/_rels/slideLayout195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96.xml.rels" ContentType="application/vnd.openxmlformats-package.relationships+xml"/>
  <Override PartName="/ppt/slideLayouts/_rels/slideLayout208.xml.rels" ContentType="application/vnd.openxmlformats-package.relationships+xml"/>
  <Override PartName="/ppt/slideLayouts/_rels/slideLayout232.xml.rels" ContentType="application/vnd.openxmlformats-package.relationships+xml"/>
  <Override PartName="/ppt/slideLayouts/_rels/slideLayout269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0.xml.rels" ContentType="application/vnd.openxmlformats-package.relationships+xml"/>
  <Override PartName="/ppt/slideLayouts/_rels/slideLayout115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24.xml.rels" ContentType="application/vnd.openxmlformats-package.relationships+xml"/>
  <Override PartName="/ppt/slideLayouts/_rels/slideLayout121.xml.rels" ContentType="application/vnd.openxmlformats-package.relationships+xml"/>
  <Override PartName="/ppt/slideLayouts/_rels/slideLayout116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270.xml.rels" ContentType="application/vnd.openxmlformats-package.relationships+xml"/>
  <Override PartName="/ppt/slideLayouts/_rels/slideLayout123.xml.rels" ContentType="application/vnd.openxmlformats-package.relationships+xml"/>
  <Override PartName="/ppt/slideLayouts/_rels/slideLayout118.xml.rels" ContentType="application/vnd.openxmlformats-package.relationships+xml"/>
  <Override PartName="/ppt/slideLayouts/_rels/slideLayout162.xml.rels" ContentType="application/vnd.openxmlformats-package.relationships+xml"/>
  <Override PartName="/ppt/slideLayouts/_rels/slideLayout122.xml.rels" ContentType="application/vnd.openxmlformats-package.relationships+xml"/>
  <Override PartName="/ppt/slideLayouts/_rels/slideLayout117.xml.rels" ContentType="application/vnd.openxmlformats-package.relationships+xml"/>
  <Override PartName="/ppt/slideLayouts/_rels/slideLayout161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113.xml.rels" ContentType="application/vnd.openxmlformats-package.relationships+xml"/>
  <Override PartName="/ppt/slideLayouts/_rels/slideLayout156.xml.rels" ContentType="application/vnd.openxmlformats-package.relationships+xml"/>
  <Override PartName="/ppt/slideLayouts/_rels/slideLayout260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1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134.xml.rels" ContentType="application/vnd.openxmlformats-package.relationships+xml"/>
  <Override PartName="/ppt/slideLayouts/_rels/slideLayout129.xml.rels" ContentType="application/vnd.openxmlformats-package.relationships+xml"/>
  <Override PartName="/ppt/slideLayouts/_rels/slideLayout276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275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02.xml.rels" ContentType="application/vnd.openxmlformats-package.relationships+xml"/>
  <Override PartName="/ppt/slideLayouts/_rels/slideLayout101.xml.rels" ContentType="application/vnd.openxmlformats-package.relationships+xml"/>
  <Override PartName="/ppt/slideLayouts/_rels/slideLayout100.xml.rels" ContentType="application/vnd.openxmlformats-package.relationships+xml"/>
  <Override PartName="/ppt/slideLayouts/_rels/slideLayout99.xml.rels" ContentType="application/vnd.openxmlformats-package.relationships+xml"/>
  <Override PartName="/ppt/slideLayouts/_rels/slideLayout255.xml.rels" ContentType="application/vnd.openxmlformats-package.relationships+xml"/>
  <Override PartName="/ppt/slideLayouts/_rels/slideLayout91.xml.rels" ContentType="application/vnd.openxmlformats-package.relationships+xml"/>
  <Override PartName="/ppt/slideLayouts/_rels/slideLayout86.xml.rels" ContentType="application/vnd.openxmlformats-package.relationships+xml"/>
  <Override PartName="/ppt/slideLayouts/_rels/slideLayout237.xml.rels" ContentType="application/vnd.openxmlformats-package.relationships+xml"/>
  <Override PartName="/ppt/slideLayouts/_rels/slideLayout242.xml.rels" ContentType="application/vnd.openxmlformats-package.relationships+xml"/>
  <Override PartName="/ppt/slideLayouts/_rels/slideLayout76.xml.rels" ContentType="application/vnd.openxmlformats-package.relationships+xml"/>
  <Override PartName="/ppt/slideLayouts/_rels/slideLayout81.xml.rels" ContentType="application/vnd.openxmlformats-package.relationships+xml"/>
  <Override PartName="/ppt/slideLayouts/_rels/slideLayout185.xml.rels" ContentType="application/vnd.openxmlformats-package.relationships+xml"/>
  <Override PartName="/ppt/slideLayouts/_rels/slideLayout206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79.xml.rels" ContentType="application/vnd.openxmlformats-package.relationships+xml"/>
  <Override PartName="/ppt/slideLayouts/_rels/slideLayout78.xml.rels" ContentType="application/vnd.openxmlformats-package.relationships+xml"/>
  <Override PartName="/ppt/slideLayouts/_rels/slideLayout77.xml.rels" ContentType="application/vnd.openxmlformats-package.relationships+xml"/>
  <Override PartName="/ppt/slideLayouts/_rels/slideLayout97.xml.rels" ContentType="application/vnd.openxmlformats-package.relationships+xml"/>
  <Override PartName="/ppt/slideLayouts/_rels/slideLayout210.xml.rels" ContentType="application/vnd.openxmlformats-package.relationships+xml"/>
  <Override PartName="/ppt/slideLayouts/_rels/slideLayout106.xml.rels" ContentType="application/vnd.openxmlformats-package.relationships+xml"/>
  <Override PartName="/ppt/slideLayouts/_rels/slideLayout221.xml.rels" ContentType="application/vnd.openxmlformats-package.relationships+xml"/>
  <Override PartName="/ppt/slideLayouts/_rels/slideLayout98.xml.rels" ContentType="application/vnd.openxmlformats-package.relationships+xml"/>
  <Override PartName="/ppt/slideLayouts/_rels/slideLayout244.xml.rels" ContentType="application/vnd.openxmlformats-package.relationships+xml"/>
  <Override PartName="/ppt/slideLayouts/_rels/slideLayout223.xml.rels" ContentType="application/vnd.openxmlformats-package.relationships+xml"/>
  <Override PartName="/ppt/slideLayouts/_rels/slideLayout119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66.xml.rels" ContentType="application/vnd.openxmlformats-package.relationships+xml"/>
  <Override PartName="/ppt/slideLayouts/_rels/slideLayout88.xml.rels" ContentType="application/vnd.openxmlformats-package.relationships+xml"/>
  <Override PartName="/ppt/slideLayouts/_rels/slideLayout93.xml.rels" ContentType="application/vnd.openxmlformats-package.relationships+xml"/>
  <Override PartName="/ppt/slideLayouts/_rels/slideLayout173.xml.rels" ContentType="application/vnd.openxmlformats-package.relationships+xml"/>
  <Override PartName="/ppt/slideLayouts/_rels/slideLayout168.xml.rels" ContentType="application/vnd.openxmlformats-package.relationships+xml"/>
  <Override PartName="/ppt/slideLayouts/_rels/slideLayout220.xml.rels" ContentType="application/vnd.openxmlformats-package.relationships+xml"/>
  <Override PartName="/ppt/slideLayouts/_rels/slideLayout27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231.xml.rels" ContentType="application/vnd.openxmlformats-package.relationships+xml"/>
  <Override PartName="/ppt/slideLayouts/_rels/slideLayout112.xml.rels" ContentType="application/vnd.openxmlformats-package.relationships+xml"/>
  <Override PartName="/ppt/slideLayouts/_rels/slideLayout82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164.xml.rels" ContentType="application/vnd.openxmlformats-package.relationships+xml"/>
  <Override PartName="/ppt/slideLayouts/_rels/slideLayout253.xml.rels" ContentType="application/vnd.openxmlformats-package.relationships+xml"/>
  <Override PartName="/ppt/slideLayouts/_rels/slideLayout248.xml.rels" ContentType="application/vnd.openxmlformats-package.relationships+xml"/>
  <Override PartName="/ppt/slideLayouts/_rels/slideLayout145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75.xml.rels" ContentType="application/vnd.openxmlformats-package.relationships+xml"/>
  <Override PartName="/ppt/slideLayouts/_rels/slideLayout80.xml.rels" ContentType="application/vnd.openxmlformats-package.relationships+xml"/>
  <Override PartName="/ppt/slideLayouts/_rels/slideLayout205.xml.rels" ContentType="application/vnd.openxmlformats-package.relationships+xml"/>
  <Override PartName="/ppt/slideLayouts/_rels/slideLayout179.xml.rels" ContentType="application/vnd.openxmlformats-package.relationships+xml"/>
  <Override PartName="/ppt/slideLayouts/_rels/slideLayout184.xml.rels" ContentType="application/vnd.openxmlformats-package.relationships+xml"/>
  <Override PartName="/ppt/slideLayouts/_rels/slideLayout233.xml.rels" ContentType="application/vnd.openxmlformats-package.relationships+xml"/>
  <Override PartName="/ppt/slideLayouts/_rels/slideLayout222.xml.rels" ContentType="application/vnd.openxmlformats-package.relationships+xml"/>
  <Override PartName="/ppt/slideLayouts/_rels/slideLayout174.xml.rels" ContentType="application/vnd.openxmlformats-package.relationships+xml"/>
  <Override PartName="/ppt/slideLayouts/_rels/slideLayout186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135.xml.rels" ContentType="application/vnd.openxmlformats-package.relationships+xml"/>
  <Override PartName="/ppt/slideLayouts/_rels/slideLayout84.xml.rels" ContentType="application/vnd.openxmlformats-package.relationships+xml"/>
  <Override PartName="/ppt/slideLayouts/_rels/slideLayout214.xml.rels" ContentType="application/vnd.openxmlformats-package.relationships+xml"/>
  <Override PartName="/ppt/slideLayouts/_rels/slideLayout209.xml.rels" ContentType="application/vnd.openxmlformats-package.relationships+xml"/>
  <Override PartName="/ppt/slideLayouts/_rels/slideLayout188.xml.rels" ContentType="application/vnd.openxmlformats-package.relationships+xml"/>
  <Override PartName="/ppt/slideLayouts/_rels/slideLayout256.xml.rels" ContentType="application/vnd.openxmlformats-package.relationships+xml"/>
  <Override PartName="/ppt/slideLayouts/_rels/slideLayout20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54.xml.rels" ContentType="application/vnd.openxmlformats-package.relationships+xml"/>
  <Override PartName="/ppt/slideLayouts/_rels/slideLayout249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69.xml.rels" ContentType="application/vnd.openxmlformats-package.relationships+xml"/>
  <Override PartName="/ppt/slideLayouts/_rels/slideLayout27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93.xml.rels" ContentType="application/vnd.openxmlformats-package.relationships+xml"/>
  <Override PartName="/ppt/slideLayouts/_rels/slideLayout259.xml.rels" ContentType="application/vnd.openxmlformats-package.relationships+xml"/>
  <Override PartName="/ppt/slideLayouts/_rels/slideLayout264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70.xml.rels" ContentType="application/vnd.openxmlformats-package.relationships+xml"/>
  <Override PartName="/ppt/slideLayouts/_rels/slideLayout165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257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180.xml.rels" ContentType="application/vnd.openxmlformats-package.relationships+xml"/>
  <Override PartName="/ppt/slideLayouts/_rels/slideLayout73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124.xml.rels" ContentType="application/vnd.openxmlformats-package.relationships+xml"/>
  <Override PartName="/ppt/slideLayouts/_rels/slideLayout271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67.xml.rels" ContentType="application/vnd.openxmlformats-package.relationships+xml"/>
  <Override PartName="/ppt/slideLayouts/_rels/slideLayout238.xml.rels" ContentType="application/vnd.openxmlformats-package.relationships+xml"/>
  <Override PartName="/ppt/slideLayouts/_rels/slideLayout243.xml.rels" ContentType="application/vnd.openxmlformats-package.relationships+xml"/>
  <Override PartName="/ppt/slideLayouts/_rels/slideLayout126.xml.rels" ContentType="application/vnd.openxmlformats-package.relationships+xml"/>
  <Override PartName="/ppt/slideLayouts/_rels/slideLayout131.xml.rels" ContentType="application/vnd.openxmlformats-package.relationships+xml"/>
  <Override PartName="/ppt/slideLayouts/_rels/slideLayout234.xml.rels" ContentType="application/vnd.openxmlformats-package.relationships+xml"/>
  <Override PartName="/ppt/slideLayouts/_rels/slideLayout87.xml.rels" ContentType="application/vnd.openxmlformats-package.relationships+xml"/>
  <Override PartName="/ppt/slideLayouts/_rels/slideLayout92.xml.rels" ContentType="application/vnd.openxmlformats-package.relationships+xml"/>
  <Override PartName="/ppt/slideLayouts/_rels/slideLayout90.xml.rels" ContentType="application/vnd.openxmlformats-package.relationships+xml"/>
  <Override PartName="/ppt/slideLayouts/_rels/slideLayout85.xml.rels" ContentType="application/vnd.openxmlformats-package.relationships+xml"/>
  <Override PartName="/ppt/slideLayouts/_rels/slideLayout194.xml.rels" ContentType="application/vnd.openxmlformats-package.relationships+xml"/>
  <Override PartName="/ppt/slideLayouts/_rels/slideLayout189.xml.rels" ContentType="application/vnd.openxmlformats-package.relationships+xml"/>
  <Override PartName="/ppt/slideLayouts/_rels/slideLayout215.xml.rels" ContentType="application/vnd.openxmlformats-package.relationships+xml"/>
  <Override PartName="/ppt/slideLayouts/_rels/slideLayout111.xml.rels" ContentType="application/vnd.openxmlformats-package.relationships+xml"/>
  <Override PartName="/ppt/slideLayouts/_rels/slideLayout104.xml.rels" ContentType="application/vnd.openxmlformats-package.relationships+xml"/>
  <Override PartName="/ppt/slideLayouts/_rels/slideLayout268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25.xml.rels" ContentType="application/vnd.openxmlformats-package.relationships+xml"/>
  <Override PartName="/ppt/slideLayouts/_rels/slideLayout272.xml.rels" ContentType="application/vnd.openxmlformats-package.relationships+xml"/>
  <Override PartName="/ppt/slideLayouts/_rels/slideLayout95.xml.rels" ContentType="application/vnd.openxmlformats-package.relationships+xml"/>
  <Override PartName="/ppt/slideLayouts/_rels/slideLayout207.xml.rels" ContentType="application/vnd.openxmlformats-package.relationships+xml"/>
  <Override PartName="/ppt/slideLayouts/_rels/slideLayout199.xml.rels" ContentType="application/vnd.openxmlformats-package.relationships+xml"/>
  <Override PartName="/ppt/slideLayouts/_rels/slideLayout83.xml.rels" ContentType="application/vnd.openxmlformats-package.relationships+xml"/>
  <Override PartName="/ppt/slideLayouts/_rels/slideLayout176.xml.rels" ContentType="application/vnd.openxmlformats-package.relationships+xml"/>
  <Override PartName="/ppt/slideLayouts/_rels/slideLayout202.xml.rels" ContentType="application/vnd.openxmlformats-package.relationships+xml"/>
  <Override PartName="/ppt/slideLayouts/_rels/slideLayout181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137.xml.rels" ContentType="application/vnd.openxmlformats-package.relationships+xml"/>
  <Override PartName="/ppt/slideLayouts/_rels/slideLayout105.xml.rels" ContentType="application/vnd.openxmlformats-package.relationships+xml"/>
  <Override PartName="/ppt/slideLayouts/_rels/slideLayout110.xml.rels" ContentType="application/vnd.openxmlformats-package.relationships+xml"/>
  <Override PartName="/ppt/slideLayouts/_rels/slideLayout109.xml.rels" ContentType="application/vnd.openxmlformats-package.relationships+xml"/>
  <Override PartName="/ppt/slideLayouts/_rels/slideLayout192.xml.rels" ContentType="application/vnd.openxmlformats-package.relationships+xml"/>
  <Override PartName="/ppt/slideLayouts/_rels/slideLayout213.xml.rels" ContentType="application/vnd.openxmlformats-package.relationships+xml"/>
  <Override PartName="/ppt/slideLayouts/_rels/slideLayout103.xml.rels" ContentType="application/vnd.openxmlformats-package.relationships+xml"/>
  <Override PartName="/ppt/slideLayouts/_rels/slideLayout146.xml.rels" ContentType="application/vnd.openxmlformats-package.relationships+xml"/>
  <Override PartName="/ppt/slideLayouts/_rels/slideLayout250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65.xml.rels" ContentType="application/vnd.openxmlformats-package.relationships+xml"/>
  <Override PartName="/ppt/slideLayouts/_rels/slideLayout203.xml.rels" ContentType="application/vnd.openxmlformats-package.relationships+xml"/>
  <Override PartName="/ppt/slideLayouts/_rels/slideLayout177.xml.rels" ContentType="application/vnd.openxmlformats-package.relationships+xml"/>
  <Override PartName="/ppt/slideLayouts/_rels/slideLayout182.xml.rels" ContentType="application/vnd.openxmlformats-package.relationships+xml"/>
  <Override PartName="/ppt/slideLayouts/_rels/slideLayout138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94.xml.rels" ContentType="application/vnd.openxmlformats-package.relationships+xml"/>
  <Override PartName="/ppt/slideLayouts/_rels/slideLayout89.xml.rels" ContentType="application/vnd.openxmlformats-package.relationships+xml"/>
  <Override PartName="/ppt/slideLayouts/_rels/slideLayout245.xml.rels" ContentType="application/vnd.openxmlformats-package.relationships+xml"/>
  <Override PartName="/ppt/slideLayouts/_rels/slideLayout187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108.xml.rels" ContentType="application/vnd.openxmlformats-package.relationships+xml"/>
  <Override PartName="/ppt/slideLayouts/_rels/slideLayout191.xml.rels" ContentType="application/vnd.openxmlformats-package.relationships+xml"/>
  <Override PartName="/ppt/slideLayouts/_rels/slideLayout212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07.xml.rels" ContentType="application/vnd.openxmlformats-package.relationships+xml"/>
  <Override PartName="/ppt/slideLayouts/_rels/slideLayout211.xml.rels" ContentType="application/vnd.openxmlformats-package.relationships+xml"/>
  <Override PartName="/ppt/slideLayouts/_rels/slideLayout190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258.xml.rels" ContentType="application/vnd.openxmlformats-package.relationships+xml"/>
  <Override PartName="/ppt/slideLayouts/_rels/slideLayout225.xml.rels" ContentType="application/vnd.openxmlformats-package.relationships+xml"/>
  <Override PartName="/ppt/slideLayouts/_rels/slideLayout230.xml.rels" ContentType="application/vnd.openxmlformats-package.relationships+xml"/>
  <Override PartName="/ppt/slideLayouts/_rels/slideLayout74.xml.rels" ContentType="application/vnd.openxmlformats-package.relationships+xml"/>
  <Override PartName="/ppt/slideLayouts/_rels/slideLayout204.xml.rels" ContentType="application/vnd.openxmlformats-package.relationships+xml"/>
  <Override PartName="/ppt/slideLayouts/_rels/slideLayout178.xml.rels" ContentType="application/vnd.openxmlformats-package.relationships+xml"/>
  <Override PartName="/ppt/slideLayouts/_rels/slideLayout18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252.xml.rels" ContentType="application/vnd.openxmlformats-package.relationships+xml"/>
  <Override PartName="/ppt/slideLayouts/_rels/slideLayout247.xml.rels" ContentType="application/vnd.openxmlformats-package.relationships+xml"/>
  <Override PartName="/ppt/slideLayouts/_rels/slideLayout139.xml.rels" ContentType="application/vnd.openxmlformats-package.relationships+xml"/>
  <Override PartName="/ppt/slideLayouts/_rels/slideLayout144.xml.rels" ContentType="application/vnd.openxmlformats-package.relationships+xml"/>
  <Override PartName="/ppt/slideLayouts/_rels/slideLayout251.xml.rels" ContentType="application/vnd.openxmlformats-package.relationships+xml"/>
  <Override PartName="/ppt/slideLayouts/_rels/slideLayout246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154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160.xml.rels" ContentType="application/vnd.openxmlformats-package.relationships+xml"/>
  <Override PartName="/ppt/slideLayouts/_rels/slideLayout155.xml.rels" ContentType="application/vnd.openxmlformats-package.relationships+xml"/>
  <Override PartName="/ppt/slideLayouts/_rels/slideLayout175.xml.rels" ContentType="application/vnd.openxmlformats-package.relationships+xml"/>
  <Override PartName="/ppt/slideLayouts/_rels/slideLayout201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149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130.xml.rels" ContentType="application/vnd.openxmlformats-package.relationships+xml"/>
  <Override PartName="/ppt/slideLayouts/_rels/slideLayout127.xml.rels" ContentType="application/vnd.openxmlformats-package.relationships+xml"/>
  <Override PartName="/ppt/slideLayouts/_rels/slideLayout132.xml.rels" ContentType="application/vnd.openxmlformats-package.relationships+xml"/>
  <Override PartName="/ppt/slideLayouts/_rels/slideLayout240.xml.rels" ContentType="application/vnd.openxmlformats-package.relationships+xml"/>
  <Override PartName="/ppt/slideLayouts/_rels/slideLayout235.xml.rels" ContentType="application/vnd.openxmlformats-package.relationships+xml"/>
  <Override PartName="/ppt/slideLayouts/_rels/slideLayout128.xml.rels" ContentType="application/vnd.openxmlformats-package.relationships+xml"/>
  <Override PartName="/ppt/slideLayouts/_rels/slideLayout133.xml.rels" ContentType="application/vnd.openxmlformats-package.relationships+xml"/>
  <Override PartName="/ppt/slideLayouts/_rels/slideLayout241.xml.rels" ContentType="application/vnd.openxmlformats-package.relationships+xml"/>
  <Override PartName="/ppt/slideLayouts/_rels/slideLayout236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36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140.xml.rels" ContentType="application/vnd.openxmlformats-package.relationships+xml"/>
  <Override PartName="/ppt/slideLayouts/_rels/slideLayout141.xml.rels" ContentType="application/vnd.openxmlformats-package.relationships+xml"/>
  <Override PartName="/ppt/slideLayouts/_rels/slideLayout142.xml.rels" ContentType="application/vnd.openxmlformats-package.relationships+xml"/>
  <Override PartName="/ppt/slideLayouts/_rels/slideLayout143.xml.rels" ContentType="application/vnd.openxmlformats-package.relationships+xml"/>
  <Override PartName="/ppt/slideLayouts/_rels/slideLayout147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148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150.xml.rels" ContentType="application/vnd.openxmlformats-package.relationships+xml"/>
  <Override PartName="/ppt/slideLayouts/_rels/slideLayout151.xml.rels" ContentType="application/vnd.openxmlformats-package.relationships+xml"/>
  <Override PartName="/ppt/slideLayouts/_rels/slideLayout152.xml.rels" ContentType="application/vnd.openxmlformats-package.relationships+xml"/>
  <Override PartName="/ppt/slideLayouts/_rels/slideLayout153.xml.rels" ContentType="application/vnd.openxmlformats-package.relationships+xml"/>
  <Override PartName="/ppt/slideLayouts/_rels/slideLayout261.xml.rels" ContentType="application/vnd.openxmlformats-package.relationships+xml"/>
  <Override PartName="/ppt/slideLayouts/_rels/slideLayout157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262.xml.rels" ContentType="application/vnd.openxmlformats-package.relationships+xml"/>
  <Override PartName="/ppt/slideLayouts/_rels/slideLayout158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263.xml.rels" ContentType="application/vnd.openxmlformats-package.relationships+xml"/>
  <Override PartName="/ppt/slideLayouts/_rels/slideLayout159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163.xml.rels" ContentType="application/vnd.openxmlformats-package.relationships+xml"/>
  <Override PartName="/ppt/slideLayouts/_rels/slideLayout171.xml.rels" ContentType="application/vnd.openxmlformats-package.relationships+xml"/>
  <Override PartName="/ppt/slideLayouts/_rels/slideLayout166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172.xml.rels" ContentType="application/vnd.openxmlformats-package.relationships+xml"/>
  <Override PartName="/ppt/slideLayouts/_rels/slideLayout167.xml.rels" ContentType="application/vnd.openxmlformats-package.relationships+xml"/>
  <Override PartName="/ppt/slideLayouts/_rels/slideLayout63.xml.rels" ContentType="application/vnd.openxmlformats-package.relationships+xml"/>
  <Override PartName="/ppt/slideLayouts/slideLayout257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239.xml" ContentType="application/vnd.openxmlformats-officedocument.presentationml.slideLayout+xml"/>
  <Override PartName="/ppt/presProps.xml" ContentType="application/vnd.openxmlformats-officedocument.presentationml.presPro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9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3.xml.rels" ContentType="application/vnd.openxmlformats-package.relationships+xml"/>
  <Override PartName="/ppt/slides/_rels/slide16.xml.rels" ContentType="application/vnd.openxmlformats-package.relationships+xml"/>
  <Override PartName="/ppt/slides/_rels/slide12.xml.rels" ContentType="application/vnd.openxmlformats-package.relationships+xml"/>
  <Override PartName="/ppt/slides/_rels/slide15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4.xml.rels" ContentType="application/vnd.openxmlformats-package.relationships+xml"/>
  <Override PartName="/ppt/slides/_rels/slide8.xml.rels" ContentType="application/vnd.openxmlformats-package.relationships+xml"/>
  <Override PartName="/ppt/slides/_rels/slide19.xml.rels" ContentType="application/vnd.openxmlformats-package.relationships+xml"/>
  <Override PartName="/ppt/slides/_rels/slide18.xml.rels" ContentType="application/vnd.openxmlformats-package.relationships+xml"/>
  <Override PartName="/ppt/slides/_rels/slide17.xml.rels" ContentType="application/vnd.openxmlformats-package.relationships+xml"/>
  <Override PartName="/ppt/slides/_rels/slide1.xml.rels" ContentType="application/vnd.openxmlformats-package.relationships+xml"/>
  <Override PartName="/ppt/slides/slide16.xml" ContentType="application/vnd.openxmlformats-officedocument.presentationml.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customXml" Target="../customXml/item1.xml"/><Relationship Id="rId5" Type="http://schemas.openxmlformats.org/officeDocument/2006/relationships/customXml" Target="../customXml/item2.xml"/><Relationship Id="rId6" Type="http://schemas.openxmlformats.org/officeDocument/2006/relationships/customXml" Target="../customXml/item3.xml"/><Relationship Id="rId7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  <p:sldMasterId id="2147483726" r:id="rId8"/>
    <p:sldMasterId id="2147483739" r:id="rId9"/>
    <p:sldMasterId id="2147483752" r:id="rId10"/>
    <p:sldMasterId id="2147483765" r:id="rId11"/>
    <p:sldMasterId id="2147483778" r:id="rId12"/>
    <p:sldMasterId id="2147483791" r:id="rId13"/>
    <p:sldMasterId id="2147483804" r:id="rId14"/>
    <p:sldMasterId id="2147483817" r:id="rId15"/>
    <p:sldMasterId id="2147483830" r:id="rId16"/>
    <p:sldMasterId id="2147483843" r:id="rId17"/>
    <p:sldMasterId id="2147483856" r:id="rId18"/>
    <p:sldMasterId id="2147483869" r:id="rId19"/>
    <p:sldMasterId id="2147483882" r:id="rId20"/>
    <p:sldMasterId id="2147483895" r:id="rId21"/>
    <p:sldMasterId id="2147483908" r:id="rId22"/>
    <p:sldMasterId id="2147483921" r:id="rId23"/>
    <p:sldMasterId id="2147483934" r:id="rId24"/>
  </p:sldMasterIdLst>
  <p:notesMasterIdLst>
    <p:notesMasterId r:id="rId25"/>
  </p:notesMasterIdLst>
  <p:sldIdLst>
    <p:sldId id="256" r:id="rId26"/>
    <p:sldId id="257" r:id="rId27"/>
    <p:sldId id="258" r:id="rId28"/>
    <p:sldId id="259" r:id="rId29"/>
    <p:sldId id="260" r:id="rId30"/>
    <p:sldId id="261" r:id="rId31"/>
    <p:sldId id="262" r:id="rId32"/>
    <p:sldId id="263" r:id="rId33"/>
    <p:sldId id="264" r:id="rId34"/>
    <p:sldId id="265" r:id="rId35"/>
    <p:sldId id="266" r:id="rId36"/>
    <p:sldId id="267" r:id="rId37"/>
    <p:sldId id="268" r:id="rId38"/>
    <p:sldId id="269" r:id="rId39"/>
    <p:sldId id="270" r:id="rId40"/>
    <p:sldId id="271" r:id="rId41"/>
    <p:sldId id="272" r:id="rId42"/>
    <p:sldId id="273" r:id="rId43"/>
    <p:sldId id="274" r:id="rId44"/>
  </p:sldIdLst>
  <p:sldSz cx="9144000" cy="68580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slideMaster" Target="slideMasters/slideMaster12.xml"/><Relationship Id="rId14" Type="http://schemas.openxmlformats.org/officeDocument/2006/relationships/slideMaster" Target="slideMasters/slideMaster13.xml"/><Relationship Id="rId15" Type="http://schemas.openxmlformats.org/officeDocument/2006/relationships/slideMaster" Target="slideMasters/slideMaster14.xml"/><Relationship Id="rId16" Type="http://schemas.openxmlformats.org/officeDocument/2006/relationships/slideMaster" Target="slideMasters/slideMaster15.xml"/><Relationship Id="rId17" Type="http://schemas.openxmlformats.org/officeDocument/2006/relationships/slideMaster" Target="slideMasters/slideMaster16.xml"/><Relationship Id="rId18" Type="http://schemas.openxmlformats.org/officeDocument/2006/relationships/slideMaster" Target="slideMasters/slideMaster17.xml"/><Relationship Id="rId19" Type="http://schemas.openxmlformats.org/officeDocument/2006/relationships/slideMaster" Target="slideMasters/slideMaster18.xml"/><Relationship Id="rId20" Type="http://schemas.openxmlformats.org/officeDocument/2006/relationships/slideMaster" Target="slideMasters/slideMaster19.xml"/><Relationship Id="rId21" Type="http://schemas.openxmlformats.org/officeDocument/2006/relationships/slideMaster" Target="slideMasters/slideMaster20.xml"/><Relationship Id="rId22" Type="http://schemas.openxmlformats.org/officeDocument/2006/relationships/slideMaster" Target="slideMasters/slideMaster21.xml"/><Relationship Id="rId23" Type="http://schemas.openxmlformats.org/officeDocument/2006/relationships/slideMaster" Target="slideMasters/slideMaster22.xml"/><Relationship Id="rId24" Type="http://schemas.openxmlformats.org/officeDocument/2006/relationships/slideMaster" Target="slideMasters/slideMaster23.xml"/><Relationship Id="rId25" Type="http://schemas.openxmlformats.org/officeDocument/2006/relationships/notesMaster" Target="notesMasters/notesMaster1.xml"/><Relationship Id="rId26" Type="http://schemas.openxmlformats.org/officeDocument/2006/relationships/slide" Target="slides/slide1.xml"/><Relationship Id="rId27" Type="http://schemas.openxmlformats.org/officeDocument/2006/relationships/slide" Target="slides/slide2.xml"/><Relationship Id="rId28" Type="http://schemas.openxmlformats.org/officeDocument/2006/relationships/slide" Target="slides/slide3.xml"/><Relationship Id="rId29" Type="http://schemas.openxmlformats.org/officeDocument/2006/relationships/slide" Target="slides/slide4.xml"/><Relationship Id="rId30" Type="http://schemas.openxmlformats.org/officeDocument/2006/relationships/slide" Target="slides/slide5.xml"/><Relationship Id="rId31" Type="http://schemas.openxmlformats.org/officeDocument/2006/relationships/slide" Target="slides/slide6.xml"/><Relationship Id="rId32" Type="http://schemas.openxmlformats.org/officeDocument/2006/relationships/slide" Target="slides/slide7.xml"/><Relationship Id="rId33" Type="http://schemas.openxmlformats.org/officeDocument/2006/relationships/slide" Target="slides/slide8.xml"/><Relationship Id="rId34" Type="http://schemas.openxmlformats.org/officeDocument/2006/relationships/slide" Target="slides/slide9.xml"/><Relationship Id="rId35" Type="http://schemas.openxmlformats.org/officeDocument/2006/relationships/slide" Target="slides/slide10.xml"/><Relationship Id="rId36" Type="http://schemas.openxmlformats.org/officeDocument/2006/relationships/slide" Target="slides/slide11.xml"/><Relationship Id="rId37" Type="http://schemas.openxmlformats.org/officeDocument/2006/relationships/slide" Target="slides/slide12.xml"/><Relationship Id="rId38" Type="http://schemas.openxmlformats.org/officeDocument/2006/relationships/slide" Target="slides/slide13.xml"/><Relationship Id="rId39" Type="http://schemas.openxmlformats.org/officeDocument/2006/relationships/slide" Target="slides/slide14.xml"/><Relationship Id="rId40" Type="http://schemas.openxmlformats.org/officeDocument/2006/relationships/slide" Target="slides/slide15.xml"/><Relationship Id="rId41" Type="http://schemas.openxmlformats.org/officeDocument/2006/relationships/slide" Target="slides/slide16.xml"/><Relationship Id="rId42" Type="http://schemas.openxmlformats.org/officeDocument/2006/relationships/slide" Target="slides/slide17.xml"/><Relationship Id="rId43" Type="http://schemas.openxmlformats.org/officeDocument/2006/relationships/slide" Target="slides/slide18.xml"/><Relationship Id="rId44" Type="http://schemas.openxmlformats.org/officeDocument/2006/relationships/slide" Target="slides/slide19.xml"/><Relationship Id="rId45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4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Click to move the slide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66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967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400" spc="-1" strike="noStrike">
                <a:latin typeface="Times New Roman"/>
              </a:rPr>
              <a:t>&lt;header&gt;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968" name="PlaceHolder 4"/>
          <p:cNvSpPr>
            <a:spLocks noGrp="1"/>
          </p:cNvSpPr>
          <p:nvPr>
            <p:ph type="dt" idx="4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969" name="PlaceHolder 5"/>
          <p:cNvSpPr>
            <a:spLocks noGrp="1"/>
          </p:cNvSpPr>
          <p:nvPr>
            <p:ph type="ftr" idx="5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970" name="PlaceHolder 6"/>
          <p:cNvSpPr>
            <a:spLocks noGrp="1"/>
          </p:cNvSpPr>
          <p:nvPr>
            <p:ph type="sldNum" idx="6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fld id="{2347DA96-CF2E-474D-942F-8F09705033B3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
</Relationships>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
</Relationships>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
</Relationships>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
</Relationships>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
</Relationships>
</file>

<file path=ppt/notesSlides/_rels/notesSlide19.xml.rels><?xml version="1.0" encoding="UTF-8"?>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PlaceHolder 1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4440" cy="3085920"/>
          </a:xfrm>
          <a:prstGeom prst="rect">
            <a:avLst/>
          </a:prstGeom>
          <a:ln w="0">
            <a:noFill/>
          </a:ln>
        </p:spPr>
      </p:sp>
      <p:sp>
        <p:nvSpPr>
          <p:cNvPr id="104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4000" spc="-1" strike="noStrike">
                <a:latin typeface="Arial"/>
              </a:rPr>
              <a:t>Please Note: </a:t>
            </a:r>
            <a:r>
              <a:rPr b="0" lang="en-US" sz="4000" spc="-1" strike="noStrike">
                <a:latin typeface="Arial"/>
              </a:rPr>
              <a:t>This template has been created using the University of North Dakota brand guidelines. All colors and typefaces/fonts are within the brand guidelines and altering them isn’t suggested. Please visit </a:t>
            </a:r>
            <a:r>
              <a:rPr b="1" lang="en-US" sz="4000" spc="-1" strike="noStrike" u="sng">
                <a:uFillTx/>
                <a:latin typeface="Arial"/>
              </a:rPr>
              <a:t>UND.edu/brand</a:t>
            </a:r>
            <a:r>
              <a:rPr b="1" lang="en-US" sz="4000" spc="-1" strike="noStrike">
                <a:latin typeface="Arial"/>
              </a:rPr>
              <a:t> </a:t>
            </a:r>
            <a:r>
              <a:rPr b="0" lang="en-US" sz="4000" spc="-1" strike="noStrike">
                <a:latin typeface="Arial"/>
              </a:rPr>
              <a:t>for more information on using the UND brand or email </a:t>
            </a:r>
            <a:r>
              <a:rPr b="1" lang="en-US" sz="4000" spc="-1" strike="noStrike" u="sng">
                <a:uFillTx/>
                <a:latin typeface="Arial"/>
              </a:rPr>
              <a:t>identity@UND.edu</a:t>
            </a:r>
            <a:r>
              <a:rPr b="1" lang="en-US" sz="4000" spc="-1" strike="noStrike">
                <a:latin typeface="Arial"/>
              </a:rPr>
              <a:t> </a:t>
            </a:r>
            <a:r>
              <a:rPr b="0" lang="en-US" sz="4000" spc="-1" strike="noStrike">
                <a:latin typeface="Arial"/>
              </a:rPr>
              <a:t>with any UND branding questions.</a:t>
            </a:r>
            <a:endParaRPr b="0" lang="en-US" sz="4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4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4000" spc="-1" strike="noStrike">
                <a:latin typeface="Arial"/>
              </a:rPr>
              <a:t>TIPS:</a:t>
            </a:r>
            <a:endParaRPr b="0" lang="en-US" sz="4000" spc="-1" strike="noStrike">
              <a:latin typeface="Arial"/>
            </a:endParaRPr>
          </a:p>
          <a:p>
            <a:pPr marL="171360" indent="-17136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4000" spc="-1" strike="noStrike">
                <a:latin typeface="Arial"/>
              </a:rPr>
              <a:t>Check out the </a:t>
            </a:r>
            <a:r>
              <a:rPr b="1" lang="en-US" sz="4000" spc="-1" strike="noStrike">
                <a:latin typeface="Arial"/>
              </a:rPr>
              <a:t>Layout Dropdown </a:t>
            </a:r>
            <a:r>
              <a:rPr b="0" lang="en-US" sz="4000" spc="-1" strike="noStrike">
                <a:latin typeface="Arial"/>
              </a:rPr>
              <a:t>for more layout design options</a:t>
            </a:r>
            <a:endParaRPr b="0" lang="en-US" sz="4000" spc="-1" strike="noStrike">
              <a:latin typeface="Arial"/>
            </a:endParaRPr>
          </a:p>
          <a:p>
            <a:pPr marL="171360" indent="-17136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4000" spc="-1" strike="noStrike">
                <a:latin typeface="Arial"/>
              </a:rPr>
              <a:t>It’s recommended </a:t>
            </a:r>
            <a:r>
              <a:rPr b="0" lang="en-US" sz="4000" spc="-1" strike="noStrike" u="sng">
                <a:solidFill>
                  <a:srgbClr val="ff0000"/>
                </a:solidFill>
                <a:uFillTx/>
                <a:latin typeface="Arial"/>
              </a:rPr>
              <a:t>not going below</a:t>
            </a:r>
            <a:r>
              <a:rPr b="0" lang="en-US" sz="4000" spc="-1" strike="noStrike">
                <a:solidFill>
                  <a:srgbClr val="ff0000"/>
                </a:solidFill>
                <a:latin typeface="Arial"/>
              </a:rPr>
              <a:t> </a:t>
            </a:r>
            <a:r>
              <a:rPr b="1" lang="en-US" sz="4000" spc="-1" strike="noStrike">
                <a:solidFill>
                  <a:srgbClr val="ff0000"/>
                </a:solidFill>
                <a:latin typeface="Arial"/>
              </a:rPr>
              <a:t>24-point font size </a:t>
            </a:r>
            <a:r>
              <a:rPr b="0" lang="en-US" sz="4000" spc="-1" strike="noStrike">
                <a:latin typeface="Arial"/>
              </a:rPr>
              <a:t>for presentations</a:t>
            </a:r>
            <a:endParaRPr b="0" lang="en-US" sz="4000" spc="-1" strike="noStrike">
              <a:latin typeface="Arial"/>
            </a:endParaRPr>
          </a:p>
          <a:p>
            <a:pPr marL="171360" indent="-17136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4000" spc="-1" strike="noStrike">
                <a:latin typeface="Arial"/>
              </a:rPr>
              <a:t>If your text overflows a placement text box it’s recommended to edit/delete down text content </a:t>
            </a:r>
            <a:r>
              <a:rPr b="0" lang="en-US" sz="4000" spc="-1" strike="noStrike" u="sng">
                <a:uFillTx/>
                <a:latin typeface="Arial"/>
              </a:rPr>
              <a:t>instead of</a:t>
            </a:r>
            <a:r>
              <a:rPr b="0" lang="en-US" sz="4000" spc="-1" strike="noStrike">
                <a:latin typeface="Arial"/>
              </a:rPr>
              <a:t> increasing size of text box to accommodate more text</a:t>
            </a:r>
            <a:endParaRPr b="0" lang="en-US" sz="4000" spc="-1" strike="noStrike">
              <a:latin typeface="Arial"/>
            </a:endParaRPr>
          </a:p>
          <a:p>
            <a:pPr marL="171360" indent="-17136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4000" spc="-1" strike="noStrike">
                <a:latin typeface="Arial"/>
              </a:rPr>
              <a:t>Guides are available under </a:t>
            </a:r>
            <a:r>
              <a:rPr b="1" lang="en-US" sz="4000" spc="-1" strike="noStrike">
                <a:latin typeface="Arial"/>
              </a:rPr>
              <a:t>View</a:t>
            </a:r>
            <a:r>
              <a:rPr b="0" lang="en-US" sz="4000" spc="-1" strike="noStrike">
                <a:latin typeface="Arial"/>
              </a:rPr>
              <a:t> tab &gt; check </a:t>
            </a:r>
            <a:r>
              <a:rPr b="1" lang="en-US" sz="4000" spc="-1" strike="noStrike">
                <a:latin typeface="Arial"/>
              </a:rPr>
              <a:t>Guides</a:t>
            </a:r>
            <a:r>
              <a:rPr b="0" lang="en-US" sz="4000" spc="-1" strike="noStrike">
                <a:latin typeface="Arial"/>
              </a:rPr>
              <a:t> checkbox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1048" name="PlaceHolder 3"/>
          <p:cNvSpPr>
            <a:spLocks noGrp="1"/>
          </p:cNvSpPr>
          <p:nvPr>
            <p:ph type="sldNum" idx="25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62FB8AED-0047-47B0-BC3D-25723B019FBE}" type="slidenum">
              <a:rPr b="0" lang="en-US" sz="1200" spc="-1" strike="noStrike">
                <a:latin typeface="Times New Roman"/>
              </a:rPr>
              <a:t>1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PlaceHolder 1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4440" cy="3085920"/>
          </a:xfrm>
          <a:prstGeom prst="rect">
            <a:avLst/>
          </a:prstGeom>
          <a:ln w="0">
            <a:noFill/>
          </a:ln>
        </p:spPr>
      </p:sp>
      <p:sp>
        <p:nvSpPr>
          <p:cNvPr id="107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400" spc="-1" strike="noStrike">
                <a:latin typeface="Arial"/>
              </a:rPr>
              <a:t>TIPS:</a:t>
            </a:r>
            <a:endParaRPr b="0" lang="en-US" sz="2400" spc="-1" strike="noStrike">
              <a:latin typeface="Arial"/>
            </a:endParaRPr>
          </a:p>
          <a:p>
            <a:pPr marL="171360" indent="-17136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400" spc="-1" strike="noStrike">
                <a:latin typeface="Arial"/>
              </a:rPr>
              <a:t>Check out the </a:t>
            </a:r>
            <a:r>
              <a:rPr b="1" lang="en-US" sz="2400" spc="-1" strike="noStrike">
                <a:latin typeface="Arial"/>
              </a:rPr>
              <a:t>Layout Dropdown </a:t>
            </a:r>
            <a:r>
              <a:rPr b="0" lang="en-US" sz="2400" spc="-1" strike="noStrike">
                <a:latin typeface="Arial"/>
              </a:rPr>
              <a:t>for more layout design options</a:t>
            </a:r>
            <a:endParaRPr b="0" lang="en-US" sz="2400" spc="-1" strike="noStrike">
              <a:latin typeface="Arial"/>
            </a:endParaRPr>
          </a:p>
          <a:p>
            <a:pPr marL="171360" indent="-17136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400" spc="-1" strike="noStrike">
                <a:latin typeface="Arial"/>
              </a:rPr>
              <a:t>It’s recommended </a:t>
            </a:r>
            <a:r>
              <a:rPr b="0" lang="en-US" sz="2400" spc="-1" strike="noStrike" u="sng">
                <a:solidFill>
                  <a:srgbClr val="ff0000"/>
                </a:solidFill>
                <a:uFillTx/>
                <a:latin typeface="Arial"/>
              </a:rPr>
              <a:t>not going below</a:t>
            </a:r>
            <a:r>
              <a:rPr b="0" lang="en-US" sz="2400" spc="-1" strike="noStrike">
                <a:solidFill>
                  <a:srgbClr val="ff0000"/>
                </a:solidFill>
                <a:latin typeface="Arial"/>
              </a:rPr>
              <a:t> </a:t>
            </a:r>
            <a:r>
              <a:rPr b="1" lang="en-US" sz="2400" spc="-1" strike="noStrike">
                <a:solidFill>
                  <a:srgbClr val="ff0000"/>
                </a:solidFill>
                <a:latin typeface="Arial"/>
              </a:rPr>
              <a:t>24-point font size </a:t>
            </a:r>
            <a:r>
              <a:rPr b="0" lang="en-US" sz="2400" spc="-1" strike="noStrike">
                <a:latin typeface="Arial"/>
              </a:rPr>
              <a:t>for presentations</a:t>
            </a:r>
            <a:endParaRPr b="0" lang="en-US" sz="2400" spc="-1" strike="noStrike">
              <a:latin typeface="Arial"/>
            </a:endParaRPr>
          </a:p>
          <a:p>
            <a:pPr marL="171360" indent="-17136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400" spc="-1" strike="noStrike">
                <a:latin typeface="Arial"/>
              </a:rPr>
              <a:t>If your text overflows a placement text box it’s recommended to edit/delete down text content </a:t>
            </a:r>
            <a:r>
              <a:rPr b="0" lang="en-US" sz="2400" spc="-1" strike="noStrike" u="sng">
                <a:uFillTx/>
                <a:latin typeface="Arial"/>
              </a:rPr>
              <a:t>instead of</a:t>
            </a:r>
            <a:r>
              <a:rPr b="0" lang="en-US" sz="2400" spc="-1" strike="noStrike">
                <a:latin typeface="Arial"/>
              </a:rPr>
              <a:t> increasing size of text box to accommodate more text</a:t>
            </a:r>
            <a:endParaRPr b="0" lang="en-US" sz="2400" spc="-1" strike="noStrike">
              <a:latin typeface="Arial"/>
            </a:endParaRPr>
          </a:p>
          <a:p>
            <a:pPr marL="171360" indent="-17136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400" spc="-1" strike="noStrike">
                <a:latin typeface="Arial"/>
              </a:rPr>
              <a:t>Guides for textboxes are available under </a:t>
            </a:r>
            <a:r>
              <a:rPr b="1" lang="en-US" sz="2400" spc="-1" strike="noStrike">
                <a:latin typeface="Arial"/>
              </a:rPr>
              <a:t>View</a:t>
            </a:r>
            <a:r>
              <a:rPr b="0" lang="en-US" sz="2400" spc="-1" strike="noStrike">
                <a:latin typeface="Arial"/>
              </a:rPr>
              <a:t> tab &gt; check </a:t>
            </a:r>
            <a:r>
              <a:rPr b="1" lang="en-US" sz="2400" spc="-1" strike="noStrike">
                <a:latin typeface="Arial"/>
              </a:rPr>
              <a:t>Guides</a:t>
            </a:r>
            <a:r>
              <a:rPr b="0" lang="en-US" sz="2400" spc="-1" strike="noStrike">
                <a:latin typeface="Arial"/>
              </a:rPr>
              <a:t> checkbox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075" name="PlaceHolder 3"/>
          <p:cNvSpPr>
            <a:spLocks noGrp="1"/>
          </p:cNvSpPr>
          <p:nvPr>
            <p:ph type="sldNum" idx="34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44F36561-49A8-419E-94CF-DA9DE4AA9932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PlaceHolder 1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4440" cy="3085920"/>
          </a:xfrm>
          <a:prstGeom prst="rect">
            <a:avLst/>
          </a:prstGeom>
          <a:ln w="0">
            <a:noFill/>
          </a:ln>
        </p:spPr>
      </p:sp>
      <p:sp>
        <p:nvSpPr>
          <p:cNvPr id="107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400" spc="-1" strike="noStrike">
                <a:latin typeface="Arial"/>
              </a:rPr>
              <a:t>TIPS:</a:t>
            </a:r>
            <a:endParaRPr b="0" lang="en-US" sz="2400" spc="-1" strike="noStrike">
              <a:latin typeface="Arial"/>
            </a:endParaRPr>
          </a:p>
          <a:p>
            <a:pPr marL="171360" indent="-17136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400" spc="-1" strike="noStrike">
                <a:latin typeface="Arial"/>
              </a:rPr>
              <a:t>Check out the </a:t>
            </a:r>
            <a:r>
              <a:rPr b="1" lang="en-US" sz="2400" spc="-1" strike="noStrike">
                <a:latin typeface="Arial"/>
              </a:rPr>
              <a:t>Layout Dropdown </a:t>
            </a:r>
            <a:r>
              <a:rPr b="0" lang="en-US" sz="2400" spc="-1" strike="noStrike">
                <a:latin typeface="Arial"/>
              </a:rPr>
              <a:t>for more layout design options</a:t>
            </a:r>
            <a:endParaRPr b="0" lang="en-US" sz="2400" spc="-1" strike="noStrike">
              <a:latin typeface="Arial"/>
            </a:endParaRPr>
          </a:p>
          <a:p>
            <a:pPr marL="171360" indent="-17136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400" spc="-1" strike="noStrike">
                <a:latin typeface="Arial"/>
              </a:rPr>
              <a:t>It’s recommended </a:t>
            </a:r>
            <a:r>
              <a:rPr b="0" lang="en-US" sz="2400" spc="-1" strike="noStrike" u="sng">
                <a:solidFill>
                  <a:srgbClr val="ff0000"/>
                </a:solidFill>
                <a:uFillTx/>
                <a:latin typeface="Arial"/>
              </a:rPr>
              <a:t>not going below</a:t>
            </a:r>
            <a:r>
              <a:rPr b="0" lang="en-US" sz="2400" spc="-1" strike="noStrike">
                <a:solidFill>
                  <a:srgbClr val="ff0000"/>
                </a:solidFill>
                <a:latin typeface="Arial"/>
              </a:rPr>
              <a:t> </a:t>
            </a:r>
            <a:r>
              <a:rPr b="1" lang="en-US" sz="2400" spc="-1" strike="noStrike">
                <a:solidFill>
                  <a:srgbClr val="ff0000"/>
                </a:solidFill>
                <a:latin typeface="Arial"/>
              </a:rPr>
              <a:t>24-point font size </a:t>
            </a:r>
            <a:r>
              <a:rPr b="0" lang="en-US" sz="2400" spc="-1" strike="noStrike">
                <a:latin typeface="Arial"/>
              </a:rPr>
              <a:t>for presentations</a:t>
            </a:r>
            <a:endParaRPr b="0" lang="en-US" sz="2400" spc="-1" strike="noStrike">
              <a:latin typeface="Arial"/>
            </a:endParaRPr>
          </a:p>
          <a:p>
            <a:pPr marL="171360" indent="-17136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400" spc="-1" strike="noStrike">
                <a:latin typeface="Arial"/>
              </a:rPr>
              <a:t>If your text overflows a placement text box it’s recommended to edit/delete down text content </a:t>
            </a:r>
            <a:r>
              <a:rPr b="0" lang="en-US" sz="2400" spc="-1" strike="noStrike" u="sng">
                <a:uFillTx/>
                <a:latin typeface="Arial"/>
              </a:rPr>
              <a:t>instead of</a:t>
            </a:r>
            <a:r>
              <a:rPr b="0" lang="en-US" sz="2400" spc="-1" strike="noStrike">
                <a:latin typeface="Arial"/>
              </a:rPr>
              <a:t> increasing size of text box to accommodate more text</a:t>
            </a:r>
            <a:endParaRPr b="0" lang="en-US" sz="2400" spc="-1" strike="noStrike">
              <a:latin typeface="Arial"/>
            </a:endParaRPr>
          </a:p>
          <a:p>
            <a:pPr marL="171360" indent="-17136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400" spc="-1" strike="noStrike">
                <a:latin typeface="Arial"/>
              </a:rPr>
              <a:t>Guides for textboxes are available under </a:t>
            </a:r>
            <a:r>
              <a:rPr b="1" lang="en-US" sz="2400" spc="-1" strike="noStrike">
                <a:latin typeface="Arial"/>
              </a:rPr>
              <a:t>View</a:t>
            </a:r>
            <a:r>
              <a:rPr b="0" lang="en-US" sz="2400" spc="-1" strike="noStrike">
                <a:latin typeface="Arial"/>
              </a:rPr>
              <a:t> tab &gt; check </a:t>
            </a:r>
            <a:r>
              <a:rPr b="1" lang="en-US" sz="2400" spc="-1" strike="noStrike">
                <a:latin typeface="Arial"/>
              </a:rPr>
              <a:t>Guides</a:t>
            </a:r>
            <a:r>
              <a:rPr b="0" lang="en-US" sz="2400" spc="-1" strike="noStrike">
                <a:latin typeface="Arial"/>
              </a:rPr>
              <a:t> checkbox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078" name="PlaceHolder 3"/>
          <p:cNvSpPr>
            <a:spLocks noGrp="1"/>
          </p:cNvSpPr>
          <p:nvPr>
            <p:ph type="sldNum" idx="35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74560704-DE18-4797-96EF-94B6368DCEAC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PlaceHolder 1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4440" cy="3085920"/>
          </a:xfrm>
          <a:prstGeom prst="rect">
            <a:avLst/>
          </a:prstGeom>
          <a:ln w="0">
            <a:noFill/>
          </a:ln>
        </p:spPr>
      </p:sp>
      <p:sp>
        <p:nvSpPr>
          <p:cNvPr id="108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400" spc="-1" strike="noStrike">
                <a:latin typeface="Arial"/>
              </a:rPr>
              <a:t>TIPS:</a:t>
            </a:r>
            <a:endParaRPr b="0" lang="en-US" sz="2400" spc="-1" strike="noStrike">
              <a:latin typeface="Arial"/>
            </a:endParaRPr>
          </a:p>
          <a:p>
            <a:pPr marL="171360" indent="-17136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400" spc="-1" strike="noStrike">
                <a:latin typeface="Arial"/>
              </a:rPr>
              <a:t>Check out the </a:t>
            </a:r>
            <a:r>
              <a:rPr b="1" lang="en-US" sz="2400" spc="-1" strike="noStrike">
                <a:latin typeface="Arial"/>
              </a:rPr>
              <a:t>Layout Dropdown </a:t>
            </a:r>
            <a:r>
              <a:rPr b="0" lang="en-US" sz="2400" spc="-1" strike="noStrike">
                <a:latin typeface="Arial"/>
              </a:rPr>
              <a:t>for more layout design options</a:t>
            </a:r>
            <a:endParaRPr b="0" lang="en-US" sz="2400" spc="-1" strike="noStrike">
              <a:latin typeface="Arial"/>
            </a:endParaRPr>
          </a:p>
          <a:p>
            <a:pPr marL="171360" indent="-17136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400" spc="-1" strike="noStrike">
                <a:latin typeface="Arial"/>
              </a:rPr>
              <a:t>It’s recommended </a:t>
            </a:r>
            <a:r>
              <a:rPr b="0" lang="en-US" sz="2400" spc="-1" strike="noStrike" u="sng">
                <a:solidFill>
                  <a:srgbClr val="ff0000"/>
                </a:solidFill>
                <a:uFillTx/>
                <a:latin typeface="Arial"/>
              </a:rPr>
              <a:t>not going below</a:t>
            </a:r>
            <a:r>
              <a:rPr b="0" lang="en-US" sz="2400" spc="-1" strike="noStrike">
                <a:solidFill>
                  <a:srgbClr val="ff0000"/>
                </a:solidFill>
                <a:latin typeface="Arial"/>
              </a:rPr>
              <a:t> </a:t>
            </a:r>
            <a:r>
              <a:rPr b="1" lang="en-US" sz="2400" spc="-1" strike="noStrike">
                <a:solidFill>
                  <a:srgbClr val="ff0000"/>
                </a:solidFill>
                <a:latin typeface="Arial"/>
              </a:rPr>
              <a:t>24-point font size </a:t>
            </a:r>
            <a:r>
              <a:rPr b="0" lang="en-US" sz="2400" spc="-1" strike="noStrike">
                <a:latin typeface="Arial"/>
              </a:rPr>
              <a:t>for presentations</a:t>
            </a:r>
            <a:endParaRPr b="0" lang="en-US" sz="2400" spc="-1" strike="noStrike">
              <a:latin typeface="Arial"/>
            </a:endParaRPr>
          </a:p>
          <a:p>
            <a:pPr marL="171360" indent="-17136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400" spc="-1" strike="noStrike">
                <a:latin typeface="Arial"/>
              </a:rPr>
              <a:t>If your text overflows a placement text box it’s recommended to edit/delete down text content </a:t>
            </a:r>
            <a:r>
              <a:rPr b="0" lang="en-US" sz="2400" spc="-1" strike="noStrike" u="sng">
                <a:uFillTx/>
                <a:latin typeface="Arial"/>
              </a:rPr>
              <a:t>instead of</a:t>
            </a:r>
            <a:r>
              <a:rPr b="0" lang="en-US" sz="2400" spc="-1" strike="noStrike">
                <a:latin typeface="Arial"/>
              </a:rPr>
              <a:t> increasing size of text box to accommodate more text</a:t>
            </a:r>
            <a:endParaRPr b="0" lang="en-US" sz="2400" spc="-1" strike="noStrike">
              <a:latin typeface="Arial"/>
            </a:endParaRPr>
          </a:p>
          <a:p>
            <a:pPr marL="171360" indent="-17136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400" spc="-1" strike="noStrike">
                <a:latin typeface="Arial"/>
              </a:rPr>
              <a:t>Guides for textboxes are available under </a:t>
            </a:r>
            <a:r>
              <a:rPr b="1" lang="en-US" sz="2400" spc="-1" strike="noStrike">
                <a:latin typeface="Arial"/>
              </a:rPr>
              <a:t>View</a:t>
            </a:r>
            <a:r>
              <a:rPr b="0" lang="en-US" sz="2400" spc="-1" strike="noStrike">
                <a:latin typeface="Arial"/>
              </a:rPr>
              <a:t> tab &gt; check </a:t>
            </a:r>
            <a:r>
              <a:rPr b="1" lang="en-US" sz="2400" spc="-1" strike="noStrike">
                <a:latin typeface="Arial"/>
              </a:rPr>
              <a:t>Guides</a:t>
            </a:r>
            <a:r>
              <a:rPr b="0" lang="en-US" sz="2400" spc="-1" strike="noStrike">
                <a:latin typeface="Arial"/>
              </a:rPr>
              <a:t> checkbox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081" name="PlaceHolder 3"/>
          <p:cNvSpPr>
            <a:spLocks noGrp="1"/>
          </p:cNvSpPr>
          <p:nvPr>
            <p:ph type="sldNum" idx="36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538A229D-904A-4D8A-8567-E55B1996226A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PlaceHolder 1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4440" cy="3085920"/>
          </a:xfrm>
          <a:prstGeom prst="rect">
            <a:avLst/>
          </a:prstGeom>
          <a:ln w="0">
            <a:noFill/>
          </a:ln>
        </p:spPr>
      </p:sp>
      <p:sp>
        <p:nvSpPr>
          <p:cNvPr id="108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400" spc="-1" strike="noStrike">
                <a:latin typeface="Arial"/>
              </a:rPr>
              <a:t>TIPS:</a:t>
            </a:r>
            <a:endParaRPr b="0" lang="en-US" sz="2400" spc="-1" strike="noStrike">
              <a:latin typeface="Arial"/>
            </a:endParaRPr>
          </a:p>
          <a:p>
            <a:pPr marL="171360" indent="-17136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400" spc="-1" strike="noStrike">
                <a:latin typeface="Arial"/>
              </a:rPr>
              <a:t>Check out the </a:t>
            </a:r>
            <a:r>
              <a:rPr b="1" lang="en-US" sz="2400" spc="-1" strike="noStrike">
                <a:latin typeface="Arial"/>
              </a:rPr>
              <a:t>Layout Dropdown </a:t>
            </a:r>
            <a:r>
              <a:rPr b="0" lang="en-US" sz="2400" spc="-1" strike="noStrike">
                <a:latin typeface="Arial"/>
              </a:rPr>
              <a:t>for more layout design options</a:t>
            </a:r>
            <a:endParaRPr b="0" lang="en-US" sz="2400" spc="-1" strike="noStrike">
              <a:latin typeface="Arial"/>
            </a:endParaRPr>
          </a:p>
          <a:p>
            <a:pPr marL="171360" indent="-17136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400" spc="-1" strike="noStrike">
                <a:latin typeface="Arial"/>
              </a:rPr>
              <a:t>It’s recommended </a:t>
            </a:r>
            <a:r>
              <a:rPr b="0" lang="en-US" sz="2400" spc="-1" strike="noStrike" u="sng">
                <a:solidFill>
                  <a:srgbClr val="ff0000"/>
                </a:solidFill>
                <a:uFillTx/>
                <a:latin typeface="Arial"/>
              </a:rPr>
              <a:t>not going below</a:t>
            </a:r>
            <a:r>
              <a:rPr b="0" lang="en-US" sz="2400" spc="-1" strike="noStrike">
                <a:solidFill>
                  <a:srgbClr val="ff0000"/>
                </a:solidFill>
                <a:latin typeface="Arial"/>
              </a:rPr>
              <a:t> </a:t>
            </a:r>
            <a:r>
              <a:rPr b="1" lang="en-US" sz="2400" spc="-1" strike="noStrike">
                <a:solidFill>
                  <a:srgbClr val="ff0000"/>
                </a:solidFill>
                <a:latin typeface="Arial"/>
              </a:rPr>
              <a:t>24-point font size </a:t>
            </a:r>
            <a:r>
              <a:rPr b="0" lang="en-US" sz="2400" spc="-1" strike="noStrike">
                <a:latin typeface="Arial"/>
              </a:rPr>
              <a:t>for presentations</a:t>
            </a:r>
            <a:endParaRPr b="0" lang="en-US" sz="2400" spc="-1" strike="noStrike">
              <a:latin typeface="Arial"/>
            </a:endParaRPr>
          </a:p>
          <a:p>
            <a:pPr marL="171360" indent="-17136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400" spc="-1" strike="noStrike">
                <a:latin typeface="Arial"/>
              </a:rPr>
              <a:t>If your text overflows a placement text box it’s recommended to edit/delete down text content </a:t>
            </a:r>
            <a:r>
              <a:rPr b="0" lang="en-US" sz="2400" spc="-1" strike="noStrike" u="sng">
                <a:uFillTx/>
                <a:latin typeface="Arial"/>
              </a:rPr>
              <a:t>instead of</a:t>
            </a:r>
            <a:r>
              <a:rPr b="0" lang="en-US" sz="2400" spc="-1" strike="noStrike">
                <a:latin typeface="Arial"/>
              </a:rPr>
              <a:t> increasing size of text box to accommodate more text</a:t>
            </a:r>
            <a:endParaRPr b="0" lang="en-US" sz="2400" spc="-1" strike="noStrike">
              <a:latin typeface="Arial"/>
            </a:endParaRPr>
          </a:p>
          <a:p>
            <a:pPr marL="171360" indent="-17136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400" spc="-1" strike="noStrike">
                <a:latin typeface="Arial"/>
              </a:rPr>
              <a:t>Guides for textboxes are available under </a:t>
            </a:r>
            <a:r>
              <a:rPr b="1" lang="en-US" sz="2400" spc="-1" strike="noStrike">
                <a:latin typeface="Arial"/>
              </a:rPr>
              <a:t>View</a:t>
            </a:r>
            <a:r>
              <a:rPr b="0" lang="en-US" sz="2400" spc="-1" strike="noStrike">
                <a:latin typeface="Arial"/>
              </a:rPr>
              <a:t> tab &gt; check </a:t>
            </a:r>
            <a:r>
              <a:rPr b="1" lang="en-US" sz="2400" spc="-1" strike="noStrike">
                <a:latin typeface="Arial"/>
              </a:rPr>
              <a:t>Guides</a:t>
            </a:r>
            <a:r>
              <a:rPr b="0" lang="en-US" sz="2400" spc="-1" strike="noStrike">
                <a:latin typeface="Arial"/>
              </a:rPr>
              <a:t> checkbox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084" name="PlaceHolder 3"/>
          <p:cNvSpPr>
            <a:spLocks noGrp="1"/>
          </p:cNvSpPr>
          <p:nvPr>
            <p:ph type="sldNum" idx="37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EF40E1B9-DD45-4F4F-B240-7653FCCB7A48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PlaceHolder 1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4440" cy="3085920"/>
          </a:xfrm>
          <a:prstGeom prst="rect">
            <a:avLst/>
          </a:prstGeom>
          <a:ln w="0">
            <a:noFill/>
          </a:ln>
        </p:spPr>
      </p:sp>
      <p:sp>
        <p:nvSpPr>
          <p:cNvPr id="108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400" spc="-1" strike="noStrike">
                <a:latin typeface="Arial"/>
              </a:rPr>
              <a:t>TIPS:</a:t>
            </a:r>
            <a:endParaRPr b="0" lang="en-US" sz="2400" spc="-1" strike="noStrike">
              <a:latin typeface="Arial"/>
            </a:endParaRPr>
          </a:p>
          <a:p>
            <a:pPr marL="171360" indent="-17136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400" spc="-1" strike="noStrike">
                <a:latin typeface="Arial"/>
              </a:rPr>
              <a:t>Check out the </a:t>
            </a:r>
            <a:r>
              <a:rPr b="1" lang="en-US" sz="2400" spc="-1" strike="noStrike">
                <a:latin typeface="Arial"/>
              </a:rPr>
              <a:t>Layout Dropdown </a:t>
            </a:r>
            <a:r>
              <a:rPr b="0" lang="en-US" sz="2400" spc="-1" strike="noStrike">
                <a:latin typeface="Arial"/>
              </a:rPr>
              <a:t>for more layout design options</a:t>
            </a:r>
            <a:endParaRPr b="0" lang="en-US" sz="2400" spc="-1" strike="noStrike">
              <a:latin typeface="Arial"/>
            </a:endParaRPr>
          </a:p>
          <a:p>
            <a:pPr marL="171360" indent="-17136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400" spc="-1" strike="noStrike">
                <a:latin typeface="Arial"/>
              </a:rPr>
              <a:t>It’s recommended </a:t>
            </a:r>
            <a:r>
              <a:rPr b="0" lang="en-US" sz="2400" spc="-1" strike="noStrike" u="sng">
                <a:solidFill>
                  <a:srgbClr val="ff0000"/>
                </a:solidFill>
                <a:uFillTx/>
                <a:latin typeface="Arial"/>
              </a:rPr>
              <a:t>not going below</a:t>
            </a:r>
            <a:r>
              <a:rPr b="0" lang="en-US" sz="2400" spc="-1" strike="noStrike">
                <a:solidFill>
                  <a:srgbClr val="ff0000"/>
                </a:solidFill>
                <a:latin typeface="Arial"/>
              </a:rPr>
              <a:t> </a:t>
            </a:r>
            <a:r>
              <a:rPr b="1" lang="en-US" sz="2400" spc="-1" strike="noStrike">
                <a:solidFill>
                  <a:srgbClr val="ff0000"/>
                </a:solidFill>
                <a:latin typeface="Arial"/>
              </a:rPr>
              <a:t>24-point font size </a:t>
            </a:r>
            <a:r>
              <a:rPr b="0" lang="en-US" sz="2400" spc="-1" strike="noStrike">
                <a:latin typeface="Arial"/>
              </a:rPr>
              <a:t>for presentations</a:t>
            </a:r>
            <a:endParaRPr b="0" lang="en-US" sz="2400" spc="-1" strike="noStrike">
              <a:latin typeface="Arial"/>
            </a:endParaRPr>
          </a:p>
          <a:p>
            <a:pPr marL="171360" indent="-17136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400" spc="-1" strike="noStrike">
                <a:latin typeface="Arial"/>
              </a:rPr>
              <a:t>If your text overflows a placement text box it’s recommended to edit/delete down text content </a:t>
            </a:r>
            <a:r>
              <a:rPr b="0" lang="en-US" sz="2400" spc="-1" strike="noStrike" u="sng">
                <a:uFillTx/>
                <a:latin typeface="Arial"/>
              </a:rPr>
              <a:t>instead of</a:t>
            </a:r>
            <a:r>
              <a:rPr b="0" lang="en-US" sz="2400" spc="-1" strike="noStrike">
                <a:latin typeface="Arial"/>
              </a:rPr>
              <a:t> increasing size of text box to accommodate more text</a:t>
            </a:r>
            <a:endParaRPr b="0" lang="en-US" sz="2400" spc="-1" strike="noStrike">
              <a:latin typeface="Arial"/>
            </a:endParaRPr>
          </a:p>
          <a:p>
            <a:pPr marL="171360" indent="-17136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400" spc="-1" strike="noStrike">
                <a:latin typeface="Arial"/>
              </a:rPr>
              <a:t>Guides for textboxes are available under </a:t>
            </a:r>
            <a:r>
              <a:rPr b="1" lang="en-US" sz="2400" spc="-1" strike="noStrike">
                <a:latin typeface="Arial"/>
              </a:rPr>
              <a:t>View</a:t>
            </a:r>
            <a:r>
              <a:rPr b="0" lang="en-US" sz="2400" spc="-1" strike="noStrike">
                <a:latin typeface="Arial"/>
              </a:rPr>
              <a:t> tab &gt; check </a:t>
            </a:r>
            <a:r>
              <a:rPr b="1" lang="en-US" sz="2400" spc="-1" strike="noStrike">
                <a:latin typeface="Arial"/>
              </a:rPr>
              <a:t>Guides</a:t>
            </a:r>
            <a:r>
              <a:rPr b="0" lang="en-US" sz="2400" spc="-1" strike="noStrike">
                <a:latin typeface="Arial"/>
              </a:rPr>
              <a:t> checkbox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087" name="PlaceHolder 3"/>
          <p:cNvSpPr>
            <a:spLocks noGrp="1"/>
          </p:cNvSpPr>
          <p:nvPr>
            <p:ph type="sldNum" idx="38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1409B12F-8355-4794-A6C0-043EB4676BD9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1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PlaceHolder 1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4440" cy="3085920"/>
          </a:xfrm>
          <a:prstGeom prst="rect">
            <a:avLst/>
          </a:prstGeom>
          <a:ln w="0">
            <a:noFill/>
          </a:ln>
        </p:spPr>
      </p:sp>
      <p:sp>
        <p:nvSpPr>
          <p:cNvPr id="108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400" spc="-1" strike="noStrike">
                <a:latin typeface="Arial"/>
              </a:rPr>
              <a:t>TIPS:</a:t>
            </a:r>
            <a:endParaRPr b="0" lang="en-US" sz="2400" spc="-1" strike="noStrike">
              <a:latin typeface="Arial"/>
            </a:endParaRPr>
          </a:p>
          <a:p>
            <a:pPr marL="171360" indent="-17136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400" spc="-1" strike="noStrike">
                <a:latin typeface="Arial"/>
              </a:rPr>
              <a:t>Check out the </a:t>
            </a:r>
            <a:r>
              <a:rPr b="1" lang="en-US" sz="2400" spc="-1" strike="noStrike">
                <a:latin typeface="Arial"/>
              </a:rPr>
              <a:t>Layout Dropdown </a:t>
            </a:r>
            <a:r>
              <a:rPr b="0" lang="en-US" sz="2400" spc="-1" strike="noStrike">
                <a:latin typeface="Arial"/>
              </a:rPr>
              <a:t>for more layout design options</a:t>
            </a:r>
            <a:endParaRPr b="0" lang="en-US" sz="2400" spc="-1" strike="noStrike">
              <a:latin typeface="Arial"/>
            </a:endParaRPr>
          </a:p>
          <a:p>
            <a:pPr marL="171360" indent="-17136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400" spc="-1" strike="noStrike">
                <a:latin typeface="Arial"/>
              </a:rPr>
              <a:t>It’s recommended </a:t>
            </a:r>
            <a:r>
              <a:rPr b="0" lang="en-US" sz="2400" spc="-1" strike="noStrike" u="sng">
                <a:solidFill>
                  <a:srgbClr val="ff0000"/>
                </a:solidFill>
                <a:uFillTx/>
                <a:latin typeface="Arial"/>
              </a:rPr>
              <a:t>not going below</a:t>
            </a:r>
            <a:r>
              <a:rPr b="0" lang="en-US" sz="2400" spc="-1" strike="noStrike">
                <a:solidFill>
                  <a:srgbClr val="ff0000"/>
                </a:solidFill>
                <a:latin typeface="Arial"/>
              </a:rPr>
              <a:t> </a:t>
            </a:r>
            <a:r>
              <a:rPr b="1" lang="en-US" sz="2400" spc="-1" strike="noStrike">
                <a:solidFill>
                  <a:srgbClr val="ff0000"/>
                </a:solidFill>
                <a:latin typeface="Arial"/>
              </a:rPr>
              <a:t>24-point font size </a:t>
            </a:r>
            <a:r>
              <a:rPr b="0" lang="en-US" sz="2400" spc="-1" strike="noStrike">
                <a:latin typeface="Arial"/>
              </a:rPr>
              <a:t>for presentations</a:t>
            </a:r>
            <a:endParaRPr b="0" lang="en-US" sz="2400" spc="-1" strike="noStrike">
              <a:latin typeface="Arial"/>
            </a:endParaRPr>
          </a:p>
          <a:p>
            <a:pPr marL="171360" indent="-17136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400" spc="-1" strike="noStrike">
                <a:latin typeface="Arial"/>
              </a:rPr>
              <a:t>If your text overflows a placement text box it’s recommended to edit/delete down text content </a:t>
            </a:r>
            <a:r>
              <a:rPr b="0" lang="en-US" sz="2400" spc="-1" strike="noStrike" u="sng">
                <a:uFillTx/>
                <a:latin typeface="Arial"/>
              </a:rPr>
              <a:t>instead of</a:t>
            </a:r>
            <a:r>
              <a:rPr b="0" lang="en-US" sz="2400" spc="-1" strike="noStrike">
                <a:latin typeface="Arial"/>
              </a:rPr>
              <a:t> increasing size of text box to accommodate more text</a:t>
            </a:r>
            <a:endParaRPr b="0" lang="en-US" sz="2400" spc="-1" strike="noStrike">
              <a:latin typeface="Arial"/>
            </a:endParaRPr>
          </a:p>
          <a:p>
            <a:pPr marL="171360" indent="-17136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400" spc="-1" strike="noStrike">
                <a:latin typeface="Arial"/>
              </a:rPr>
              <a:t>Guides for textboxes are available under </a:t>
            </a:r>
            <a:r>
              <a:rPr b="1" lang="en-US" sz="2400" spc="-1" strike="noStrike">
                <a:latin typeface="Arial"/>
              </a:rPr>
              <a:t>View</a:t>
            </a:r>
            <a:r>
              <a:rPr b="0" lang="en-US" sz="2400" spc="-1" strike="noStrike">
                <a:latin typeface="Arial"/>
              </a:rPr>
              <a:t> tab &gt; check </a:t>
            </a:r>
            <a:r>
              <a:rPr b="1" lang="en-US" sz="2400" spc="-1" strike="noStrike">
                <a:latin typeface="Arial"/>
              </a:rPr>
              <a:t>Guides</a:t>
            </a:r>
            <a:r>
              <a:rPr b="0" lang="en-US" sz="2400" spc="-1" strike="noStrike">
                <a:latin typeface="Arial"/>
              </a:rPr>
              <a:t> checkbox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090" name="PlaceHolder 3"/>
          <p:cNvSpPr>
            <a:spLocks noGrp="1"/>
          </p:cNvSpPr>
          <p:nvPr>
            <p:ph type="sldNum" idx="39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10043147-2B66-4C5B-B0F9-6450E71A20F3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1" name="PlaceHolder 1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4440" cy="3085920"/>
          </a:xfrm>
          <a:prstGeom prst="rect">
            <a:avLst/>
          </a:prstGeom>
          <a:ln w="0">
            <a:noFill/>
          </a:ln>
        </p:spPr>
      </p:sp>
      <p:sp>
        <p:nvSpPr>
          <p:cNvPr id="109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400" spc="-1" strike="noStrike">
                <a:latin typeface="Arial"/>
              </a:rPr>
              <a:t>TIPS:</a:t>
            </a:r>
            <a:endParaRPr b="0" lang="en-US" sz="2400" spc="-1" strike="noStrike">
              <a:latin typeface="Arial"/>
            </a:endParaRPr>
          </a:p>
          <a:p>
            <a:pPr marL="171360" indent="-17136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400" spc="-1" strike="noStrike">
                <a:latin typeface="Arial"/>
              </a:rPr>
              <a:t>Check out the </a:t>
            </a:r>
            <a:r>
              <a:rPr b="1" lang="en-US" sz="2400" spc="-1" strike="noStrike">
                <a:latin typeface="Arial"/>
              </a:rPr>
              <a:t>Layout Dropdown </a:t>
            </a:r>
            <a:r>
              <a:rPr b="0" lang="en-US" sz="2400" spc="-1" strike="noStrike">
                <a:latin typeface="Arial"/>
              </a:rPr>
              <a:t>for more layout design options</a:t>
            </a:r>
            <a:endParaRPr b="0" lang="en-US" sz="2400" spc="-1" strike="noStrike">
              <a:latin typeface="Arial"/>
            </a:endParaRPr>
          </a:p>
          <a:p>
            <a:pPr marL="171360" indent="-17136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400" spc="-1" strike="noStrike">
                <a:latin typeface="Arial"/>
              </a:rPr>
              <a:t>It’s recommended </a:t>
            </a:r>
            <a:r>
              <a:rPr b="0" lang="en-US" sz="2400" spc="-1" strike="noStrike" u="sng">
                <a:solidFill>
                  <a:srgbClr val="ff0000"/>
                </a:solidFill>
                <a:uFillTx/>
                <a:latin typeface="Arial"/>
              </a:rPr>
              <a:t>not going below</a:t>
            </a:r>
            <a:r>
              <a:rPr b="0" lang="en-US" sz="2400" spc="-1" strike="noStrike">
                <a:solidFill>
                  <a:srgbClr val="ff0000"/>
                </a:solidFill>
                <a:latin typeface="Arial"/>
              </a:rPr>
              <a:t> </a:t>
            </a:r>
            <a:r>
              <a:rPr b="1" lang="en-US" sz="2400" spc="-1" strike="noStrike">
                <a:solidFill>
                  <a:srgbClr val="ff0000"/>
                </a:solidFill>
                <a:latin typeface="Arial"/>
              </a:rPr>
              <a:t>24-point font size </a:t>
            </a:r>
            <a:r>
              <a:rPr b="0" lang="en-US" sz="2400" spc="-1" strike="noStrike">
                <a:latin typeface="Arial"/>
              </a:rPr>
              <a:t>for presentations</a:t>
            </a:r>
            <a:endParaRPr b="0" lang="en-US" sz="2400" spc="-1" strike="noStrike">
              <a:latin typeface="Arial"/>
            </a:endParaRPr>
          </a:p>
          <a:p>
            <a:pPr marL="171360" indent="-17136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400" spc="-1" strike="noStrike">
                <a:latin typeface="Arial"/>
              </a:rPr>
              <a:t>If your text overflows a placement text box it’s recommended to edit/delete down text content </a:t>
            </a:r>
            <a:r>
              <a:rPr b="0" lang="en-US" sz="2400" spc="-1" strike="noStrike" u="sng">
                <a:uFillTx/>
                <a:latin typeface="Arial"/>
              </a:rPr>
              <a:t>instead of</a:t>
            </a:r>
            <a:r>
              <a:rPr b="0" lang="en-US" sz="2400" spc="-1" strike="noStrike">
                <a:latin typeface="Arial"/>
              </a:rPr>
              <a:t> increasing size of text box to accommodate more text</a:t>
            </a:r>
            <a:endParaRPr b="0" lang="en-US" sz="2400" spc="-1" strike="noStrike">
              <a:latin typeface="Arial"/>
            </a:endParaRPr>
          </a:p>
          <a:p>
            <a:pPr marL="171360" indent="-17136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400" spc="-1" strike="noStrike">
                <a:latin typeface="Arial"/>
              </a:rPr>
              <a:t>Guides for textboxes are available under </a:t>
            </a:r>
            <a:r>
              <a:rPr b="1" lang="en-US" sz="2400" spc="-1" strike="noStrike">
                <a:latin typeface="Arial"/>
              </a:rPr>
              <a:t>View</a:t>
            </a:r>
            <a:r>
              <a:rPr b="0" lang="en-US" sz="2400" spc="-1" strike="noStrike">
                <a:latin typeface="Arial"/>
              </a:rPr>
              <a:t> tab &gt; check </a:t>
            </a:r>
            <a:r>
              <a:rPr b="1" lang="en-US" sz="2400" spc="-1" strike="noStrike">
                <a:latin typeface="Arial"/>
              </a:rPr>
              <a:t>Guides</a:t>
            </a:r>
            <a:r>
              <a:rPr b="0" lang="en-US" sz="2400" spc="-1" strike="noStrike">
                <a:latin typeface="Arial"/>
              </a:rPr>
              <a:t> checkbox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093" name="PlaceHolder 3"/>
          <p:cNvSpPr>
            <a:spLocks noGrp="1"/>
          </p:cNvSpPr>
          <p:nvPr>
            <p:ph type="sldNum" idx="40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57CCBF73-B11F-4A17-9F4B-3E72761F006E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1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PlaceHolder 1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4440" cy="3085920"/>
          </a:xfrm>
          <a:prstGeom prst="rect">
            <a:avLst/>
          </a:prstGeom>
          <a:ln w="0">
            <a:noFill/>
          </a:ln>
        </p:spPr>
      </p:sp>
      <p:sp>
        <p:nvSpPr>
          <p:cNvPr id="109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400" spc="-1" strike="noStrike">
                <a:latin typeface="Arial"/>
              </a:rPr>
              <a:t>TIPS:</a:t>
            </a:r>
            <a:endParaRPr b="0" lang="en-US" sz="2400" spc="-1" strike="noStrike">
              <a:latin typeface="Arial"/>
            </a:endParaRPr>
          </a:p>
          <a:p>
            <a:pPr marL="171360" indent="-17136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400" spc="-1" strike="noStrike">
                <a:latin typeface="Arial"/>
              </a:rPr>
              <a:t>Check out the </a:t>
            </a:r>
            <a:r>
              <a:rPr b="1" lang="en-US" sz="2400" spc="-1" strike="noStrike">
                <a:latin typeface="Arial"/>
              </a:rPr>
              <a:t>Layout Dropdown </a:t>
            </a:r>
            <a:r>
              <a:rPr b="0" lang="en-US" sz="2400" spc="-1" strike="noStrike">
                <a:latin typeface="Arial"/>
              </a:rPr>
              <a:t>for more layout design options</a:t>
            </a:r>
            <a:endParaRPr b="0" lang="en-US" sz="2400" spc="-1" strike="noStrike">
              <a:latin typeface="Arial"/>
            </a:endParaRPr>
          </a:p>
          <a:p>
            <a:pPr marL="171360" indent="-17136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400" spc="-1" strike="noStrike">
                <a:latin typeface="Arial"/>
              </a:rPr>
              <a:t>It’s recommended </a:t>
            </a:r>
            <a:r>
              <a:rPr b="0" lang="en-US" sz="2400" spc="-1" strike="noStrike" u="sng">
                <a:solidFill>
                  <a:srgbClr val="ff0000"/>
                </a:solidFill>
                <a:uFillTx/>
                <a:latin typeface="Arial"/>
              </a:rPr>
              <a:t>not going below</a:t>
            </a:r>
            <a:r>
              <a:rPr b="0" lang="en-US" sz="2400" spc="-1" strike="noStrike">
                <a:solidFill>
                  <a:srgbClr val="ff0000"/>
                </a:solidFill>
                <a:latin typeface="Arial"/>
              </a:rPr>
              <a:t> </a:t>
            </a:r>
            <a:r>
              <a:rPr b="1" lang="en-US" sz="2400" spc="-1" strike="noStrike">
                <a:solidFill>
                  <a:srgbClr val="ff0000"/>
                </a:solidFill>
                <a:latin typeface="Arial"/>
              </a:rPr>
              <a:t>24-point font size </a:t>
            </a:r>
            <a:r>
              <a:rPr b="0" lang="en-US" sz="2400" spc="-1" strike="noStrike">
                <a:latin typeface="Arial"/>
              </a:rPr>
              <a:t>for presentations</a:t>
            </a:r>
            <a:endParaRPr b="0" lang="en-US" sz="2400" spc="-1" strike="noStrike">
              <a:latin typeface="Arial"/>
            </a:endParaRPr>
          </a:p>
          <a:p>
            <a:pPr marL="171360" indent="-17136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400" spc="-1" strike="noStrike">
                <a:latin typeface="Arial"/>
              </a:rPr>
              <a:t>If your text overflows a placement text box it’s recommended to edit/delete down text content </a:t>
            </a:r>
            <a:r>
              <a:rPr b="0" lang="en-US" sz="2400" spc="-1" strike="noStrike" u="sng">
                <a:uFillTx/>
                <a:latin typeface="Arial"/>
              </a:rPr>
              <a:t>instead of</a:t>
            </a:r>
            <a:r>
              <a:rPr b="0" lang="en-US" sz="2400" spc="-1" strike="noStrike">
                <a:latin typeface="Arial"/>
              </a:rPr>
              <a:t> increasing size of text box to accommodate more text</a:t>
            </a:r>
            <a:endParaRPr b="0" lang="en-US" sz="2400" spc="-1" strike="noStrike">
              <a:latin typeface="Arial"/>
            </a:endParaRPr>
          </a:p>
          <a:p>
            <a:pPr marL="171360" indent="-17136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400" spc="-1" strike="noStrike">
                <a:latin typeface="Arial"/>
              </a:rPr>
              <a:t>Guides for textboxes are available under </a:t>
            </a:r>
            <a:r>
              <a:rPr b="1" lang="en-US" sz="2400" spc="-1" strike="noStrike">
                <a:latin typeface="Arial"/>
              </a:rPr>
              <a:t>View</a:t>
            </a:r>
            <a:r>
              <a:rPr b="0" lang="en-US" sz="2400" spc="-1" strike="noStrike">
                <a:latin typeface="Arial"/>
              </a:rPr>
              <a:t> tab &gt; check </a:t>
            </a:r>
            <a:r>
              <a:rPr b="1" lang="en-US" sz="2400" spc="-1" strike="noStrike">
                <a:latin typeface="Arial"/>
              </a:rPr>
              <a:t>Guides</a:t>
            </a:r>
            <a:r>
              <a:rPr b="0" lang="en-US" sz="2400" spc="-1" strike="noStrike">
                <a:latin typeface="Arial"/>
              </a:rPr>
              <a:t> checkbox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096" name="PlaceHolder 3"/>
          <p:cNvSpPr>
            <a:spLocks noGrp="1"/>
          </p:cNvSpPr>
          <p:nvPr>
            <p:ph type="sldNum" idx="41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4DFFACC1-FDE6-452A-A509-19693F904F1A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1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" name="PlaceHolder 1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4440" cy="3085920"/>
          </a:xfrm>
          <a:prstGeom prst="rect">
            <a:avLst/>
          </a:prstGeom>
          <a:ln w="0">
            <a:noFill/>
          </a:ln>
        </p:spPr>
      </p:sp>
      <p:sp>
        <p:nvSpPr>
          <p:cNvPr id="109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400" spc="-1" strike="noStrike">
                <a:latin typeface="Arial"/>
              </a:rPr>
              <a:t>TIPS:</a:t>
            </a:r>
            <a:endParaRPr b="0" lang="en-US" sz="2400" spc="-1" strike="noStrike">
              <a:latin typeface="Arial"/>
            </a:endParaRPr>
          </a:p>
          <a:p>
            <a:pPr marL="171360" indent="-17136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400" spc="-1" strike="noStrike">
                <a:latin typeface="Arial"/>
              </a:rPr>
              <a:t>Check out the </a:t>
            </a:r>
            <a:r>
              <a:rPr b="1" lang="en-US" sz="2400" spc="-1" strike="noStrike">
                <a:latin typeface="Arial"/>
              </a:rPr>
              <a:t>Layout Dropdown </a:t>
            </a:r>
            <a:r>
              <a:rPr b="0" lang="en-US" sz="2400" spc="-1" strike="noStrike">
                <a:latin typeface="Arial"/>
              </a:rPr>
              <a:t>for more layout design options</a:t>
            </a:r>
            <a:endParaRPr b="0" lang="en-US" sz="2400" spc="-1" strike="noStrike">
              <a:latin typeface="Arial"/>
            </a:endParaRPr>
          </a:p>
          <a:p>
            <a:pPr marL="171360" indent="-17136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400" spc="-1" strike="noStrike">
                <a:latin typeface="Arial"/>
              </a:rPr>
              <a:t>It’s recommended </a:t>
            </a:r>
            <a:r>
              <a:rPr b="0" lang="en-US" sz="2400" spc="-1" strike="noStrike" u="sng">
                <a:solidFill>
                  <a:srgbClr val="ff0000"/>
                </a:solidFill>
                <a:uFillTx/>
                <a:latin typeface="Arial"/>
              </a:rPr>
              <a:t>not going below</a:t>
            </a:r>
            <a:r>
              <a:rPr b="0" lang="en-US" sz="2400" spc="-1" strike="noStrike">
                <a:solidFill>
                  <a:srgbClr val="ff0000"/>
                </a:solidFill>
                <a:latin typeface="Arial"/>
              </a:rPr>
              <a:t> </a:t>
            </a:r>
            <a:r>
              <a:rPr b="1" lang="en-US" sz="2400" spc="-1" strike="noStrike">
                <a:solidFill>
                  <a:srgbClr val="ff0000"/>
                </a:solidFill>
                <a:latin typeface="Arial"/>
              </a:rPr>
              <a:t>24-point font size </a:t>
            </a:r>
            <a:r>
              <a:rPr b="0" lang="en-US" sz="2400" spc="-1" strike="noStrike">
                <a:latin typeface="Arial"/>
              </a:rPr>
              <a:t>for presentations</a:t>
            </a:r>
            <a:endParaRPr b="0" lang="en-US" sz="2400" spc="-1" strike="noStrike">
              <a:latin typeface="Arial"/>
            </a:endParaRPr>
          </a:p>
          <a:p>
            <a:pPr marL="171360" indent="-17136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400" spc="-1" strike="noStrike">
                <a:latin typeface="Arial"/>
              </a:rPr>
              <a:t>If your text overflows a placement text box it’s recommended to edit/delete down text content </a:t>
            </a:r>
            <a:r>
              <a:rPr b="0" lang="en-US" sz="2400" spc="-1" strike="noStrike" u="sng">
                <a:uFillTx/>
                <a:latin typeface="Arial"/>
              </a:rPr>
              <a:t>instead of</a:t>
            </a:r>
            <a:r>
              <a:rPr b="0" lang="en-US" sz="2400" spc="-1" strike="noStrike">
                <a:latin typeface="Arial"/>
              </a:rPr>
              <a:t> increasing size of text box to accommodate more text</a:t>
            </a:r>
            <a:endParaRPr b="0" lang="en-US" sz="2400" spc="-1" strike="noStrike">
              <a:latin typeface="Arial"/>
            </a:endParaRPr>
          </a:p>
          <a:p>
            <a:pPr marL="171360" indent="-17136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400" spc="-1" strike="noStrike">
                <a:latin typeface="Arial"/>
              </a:rPr>
              <a:t>Guides for textboxes are available under </a:t>
            </a:r>
            <a:r>
              <a:rPr b="1" lang="en-US" sz="2400" spc="-1" strike="noStrike">
                <a:latin typeface="Arial"/>
              </a:rPr>
              <a:t>View</a:t>
            </a:r>
            <a:r>
              <a:rPr b="0" lang="en-US" sz="2400" spc="-1" strike="noStrike">
                <a:latin typeface="Arial"/>
              </a:rPr>
              <a:t> tab &gt; check </a:t>
            </a:r>
            <a:r>
              <a:rPr b="1" lang="en-US" sz="2400" spc="-1" strike="noStrike">
                <a:latin typeface="Arial"/>
              </a:rPr>
              <a:t>Guides</a:t>
            </a:r>
            <a:r>
              <a:rPr b="0" lang="en-US" sz="2400" spc="-1" strike="noStrike">
                <a:latin typeface="Arial"/>
              </a:rPr>
              <a:t> checkbox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099" name="PlaceHolder 3"/>
          <p:cNvSpPr>
            <a:spLocks noGrp="1"/>
          </p:cNvSpPr>
          <p:nvPr>
            <p:ph type="sldNum" idx="42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B9DDD29F-8EA3-41BE-906A-A4D2FB4F4E48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1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PlaceHolder 1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4440" cy="3085920"/>
          </a:xfrm>
          <a:prstGeom prst="rect">
            <a:avLst/>
          </a:prstGeom>
          <a:ln w="0">
            <a:noFill/>
          </a:ln>
        </p:spPr>
      </p:sp>
      <p:sp>
        <p:nvSpPr>
          <p:cNvPr id="110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400" spc="-1" strike="noStrike">
                <a:latin typeface="Arial"/>
              </a:rPr>
              <a:t>TIPS:</a:t>
            </a:r>
            <a:endParaRPr b="0" lang="en-US" sz="2400" spc="-1" strike="noStrike">
              <a:latin typeface="Arial"/>
            </a:endParaRPr>
          </a:p>
          <a:p>
            <a:pPr marL="171360" indent="-17136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400" spc="-1" strike="noStrike">
                <a:latin typeface="Arial"/>
              </a:rPr>
              <a:t>Check out the </a:t>
            </a:r>
            <a:r>
              <a:rPr b="1" lang="en-US" sz="2400" spc="-1" strike="noStrike">
                <a:latin typeface="Arial"/>
              </a:rPr>
              <a:t>Layout Dropdown </a:t>
            </a:r>
            <a:r>
              <a:rPr b="0" lang="en-US" sz="2400" spc="-1" strike="noStrike">
                <a:latin typeface="Arial"/>
              </a:rPr>
              <a:t>for more layout design options</a:t>
            </a:r>
            <a:endParaRPr b="0" lang="en-US" sz="2400" spc="-1" strike="noStrike">
              <a:latin typeface="Arial"/>
            </a:endParaRPr>
          </a:p>
          <a:p>
            <a:pPr marL="171360" indent="-17136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400" spc="-1" strike="noStrike">
                <a:latin typeface="Arial"/>
              </a:rPr>
              <a:t>It’s recommended </a:t>
            </a:r>
            <a:r>
              <a:rPr b="0" lang="en-US" sz="2400" spc="-1" strike="noStrike" u="sng">
                <a:solidFill>
                  <a:srgbClr val="ff0000"/>
                </a:solidFill>
                <a:uFillTx/>
                <a:latin typeface="Arial"/>
              </a:rPr>
              <a:t>not going below</a:t>
            </a:r>
            <a:r>
              <a:rPr b="0" lang="en-US" sz="2400" spc="-1" strike="noStrike">
                <a:solidFill>
                  <a:srgbClr val="ff0000"/>
                </a:solidFill>
                <a:latin typeface="Arial"/>
              </a:rPr>
              <a:t> </a:t>
            </a:r>
            <a:r>
              <a:rPr b="1" lang="en-US" sz="2400" spc="-1" strike="noStrike">
                <a:solidFill>
                  <a:srgbClr val="ff0000"/>
                </a:solidFill>
                <a:latin typeface="Arial"/>
              </a:rPr>
              <a:t>24-point font size </a:t>
            </a:r>
            <a:r>
              <a:rPr b="0" lang="en-US" sz="2400" spc="-1" strike="noStrike">
                <a:latin typeface="Arial"/>
              </a:rPr>
              <a:t>for presentations</a:t>
            </a:r>
            <a:endParaRPr b="0" lang="en-US" sz="2400" spc="-1" strike="noStrike">
              <a:latin typeface="Arial"/>
            </a:endParaRPr>
          </a:p>
          <a:p>
            <a:pPr marL="171360" indent="-17136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400" spc="-1" strike="noStrike">
                <a:latin typeface="Arial"/>
              </a:rPr>
              <a:t>If your text overflows a placement text box it’s recommended to edit/delete down text content </a:t>
            </a:r>
            <a:r>
              <a:rPr b="0" lang="en-US" sz="2400" spc="-1" strike="noStrike" u="sng">
                <a:uFillTx/>
                <a:latin typeface="Arial"/>
              </a:rPr>
              <a:t>instead of</a:t>
            </a:r>
            <a:r>
              <a:rPr b="0" lang="en-US" sz="2400" spc="-1" strike="noStrike">
                <a:latin typeface="Arial"/>
              </a:rPr>
              <a:t> increasing size of text box to accommodate more text</a:t>
            </a:r>
            <a:endParaRPr b="0" lang="en-US" sz="2400" spc="-1" strike="noStrike">
              <a:latin typeface="Arial"/>
            </a:endParaRPr>
          </a:p>
          <a:p>
            <a:pPr marL="171360" indent="-17136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400" spc="-1" strike="noStrike">
                <a:latin typeface="Arial"/>
              </a:rPr>
              <a:t>Guides for textboxes are available under </a:t>
            </a:r>
            <a:r>
              <a:rPr b="1" lang="en-US" sz="2400" spc="-1" strike="noStrike">
                <a:latin typeface="Arial"/>
              </a:rPr>
              <a:t>View</a:t>
            </a:r>
            <a:r>
              <a:rPr b="0" lang="en-US" sz="2400" spc="-1" strike="noStrike">
                <a:latin typeface="Arial"/>
              </a:rPr>
              <a:t> tab &gt; check </a:t>
            </a:r>
            <a:r>
              <a:rPr b="1" lang="en-US" sz="2400" spc="-1" strike="noStrike">
                <a:latin typeface="Arial"/>
              </a:rPr>
              <a:t>Guides</a:t>
            </a:r>
            <a:r>
              <a:rPr b="0" lang="en-US" sz="2400" spc="-1" strike="noStrike">
                <a:latin typeface="Arial"/>
              </a:rPr>
              <a:t> checkbox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102" name="PlaceHolder 3"/>
          <p:cNvSpPr>
            <a:spLocks noGrp="1"/>
          </p:cNvSpPr>
          <p:nvPr>
            <p:ph type="sldNum" idx="43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499AFA41-3007-452D-9ED9-9C35A30446A8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PlaceHolder 1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4440" cy="3085920"/>
          </a:xfrm>
          <a:prstGeom prst="rect">
            <a:avLst/>
          </a:prstGeom>
          <a:ln w="0">
            <a:noFill/>
          </a:ln>
        </p:spPr>
      </p:sp>
      <p:sp>
        <p:nvSpPr>
          <p:cNvPr id="105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1200" spc="-1" strike="noStrike">
                <a:latin typeface="Arial"/>
              </a:rPr>
              <a:t>TIPS:</a:t>
            </a:r>
            <a:endParaRPr b="0" lang="en-US" sz="1200" spc="-1" strike="noStrike">
              <a:latin typeface="Arial"/>
            </a:endParaRPr>
          </a:p>
          <a:p>
            <a:pPr marL="171360" indent="-17136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1200" spc="-1" strike="noStrike">
                <a:latin typeface="Arial"/>
              </a:rPr>
              <a:t>Check out the </a:t>
            </a:r>
            <a:r>
              <a:rPr b="1" lang="en-US" sz="1200" spc="-1" strike="noStrike">
                <a:latin typeface="Arial"/>
              </a:rPr>
              <a:t>Layout Dropdown </a:t>
            </a:r>
            <a:r>
              <a:rPr b="0" lang="en-US" sz="1200" spc="-1" strike="noStrike">
                <a:latin typeface="Arial"/>
              </a:rPr>
              <a:t>for more layout design options</a:t>
            </a:r>
            <a:endParaRPr b="0" lang="en-US" sz="1200" spc="-1" strike="noStrike">
              <a:latin typeface="Arial"/>
            </a:endParaRPr>
          </a:p>
          <a:p>
            <a:pPr marL="171360" indent="-17136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1200" spc="-1" strike="noStrike">
                <a:latin typeface="Arial"/>
              </a:rPr>
              <a:t>It’s recommended </a:t>
            </a:r>
            <a:r>
              <a:rPr b="0" lang="en-US" sz="1200" spc="-1" strike="noStrike" u="sng">
                <a:solidFill>
                  <a:srgbClr val="ff0000"/>
                </a:solidFill>
                <a:uFillTx/>
                <a:latin typeface="Arial"/>
              </a:rPr>
              <a:t>not going below</a:t>
            </a:r>
            <a:r>
              <a:rPr b="0" lang="en-US" sz="1200" spc="-1" strike="noStrike">
                <a:solidFill>
                  <a:srgbClr val="ff0000"/>
                </a:solidFill>
                <a:latin typeface="Arial"/>
              </a:rPr>
              <a:t> </a:t>
            </a:r>
            <a:r>
              <a:rPr b="1" lang="en-US" sz="1200" spc="-1" strike="noStrike">
                <a:solidFill>
                  <a:srgbClr val="ff0000"/>
                </a:solidFill>
                <a:latin typeface="Arial"/>
              </a:rPr>
              <a:t>24-point font size </a:t>
            </a:r>
            <a:r>
              <a:rPr b="0" lang="en-US" sz="1200" spc="-1" strike="noStrike">
                <a:latin typeface="Arial"/>
              </a:rPr>
              <a:t>for presentations</a:t>
            </a:r>
            <a:endParaRPr b="0" lang="en-US" sz="1200" spc="-1" strike="noStrike">
              <a:latin typeface="Arial"/>
            </a:endParaRPr>
          </a:p>
          <a:p>
            <a:pPr marL="171360" indent="-17136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1200" spc="-1" strike="noStrike">
                <a:latin typeface="Arial"/>
              </a:rPr>
              <a:t>If your text overflows a placement text box it’s recommended to edit/delete down text content </a:t>
            </a:r>
            <a:r>
              <a:rPr b="0" lang="en-US" sz="1200" spc="-1" strike="noStrike" u="sng">
                <a:uFillTx/>
                <a:latin typeface="Arial"/>
              </a:rPr>
              <a:t>instead of</a:t>
            </a:r>
            <a:r>
              <a:rPr b="0" lang="en-US" sz="1200" spc="-1" strike="noStrike">
                <a:latin typeface="Arial"/>
              </a:rPr>
              <a:t> increasing size of text box to accommodate more text</a:t>
            </a:r>
            <a:endParaRPr b="0" lang="en-US" sz="1200" spc="-1" strike="noStrike">
              <a:latin typeface="Arial"/>
            </a:endParaRPr>
          </a:p>
          <a:p>
            <a:pPr marL="171360" indent="-17136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1200" spc="-1" strike="noStrike">
                <a:latin typeface="Arial"/>
              </a:rPr>
              <a:t>Guides for are available under </a:t>
            </a:r>
            <a:r>
              <a:rPr b="1" lang="en-US" sz="1200" spc="-1" strike="noStrike">
                <a:latin typeface="Arial"/>
              </a:rPr>
              <a:t>View</a:t>
            </a:r>
            <a:r>
              <a:rPr b="0" lang="en-US" sz="1200" spc="-1" strike="noStrike">
                <a:latin typeface="Arial"/>
              </a:rPr>
              <a:t> tab &gt; check </a:t>
            </a:r>
            <a:r>
              <a:rPr b="1" lang="en-US" sz="1200" spc="-1" strike="noStrike">
                <a:latin typeface="Arial"/>
              </a:rPr>
              <a:t>Guides</a:t>
            </a:r>
            <a:r>
              <a:rPr b="0" lang="en-US" sz="1200" spc="-1" strike="noStrike">
                <a:latin typeface="Arial"/>
              </a:rPr>
              <a:t> checkbox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051" name="PlaceHolder 3"/>
          <p:cNvSpPr>
            <a:spLocks noGrp="1"/>
          </p:cNvSpPr>
          <p:nvPr>
            <p:ph type="sldNum" idx="26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CFCF810D-FEEE-4DA0-AB01-17075EED2948}" type="slidenum">
              <a:rPr b="0" lang="en-US" sz="1200" spc="-1" strike="noStrike">
                <a:latin typeface="Times New Roman"/>
              </a:rPr>
              <a:t>1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PlaceHolder 1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4440" cy="3085920"/>
          </a:xfrm>
          <a:prstGeom prst="rect">
            <a:avLst/>
          </a:prstGeom>
          <a:ln w="0">
            <a:noFill/>
          </a:ln>
        </p:spPr>
      </p:sp>
      <p:sp>
        <p:nvSpPr>
          <p:cNvPr id="105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1200" spc="-1" strike="noStrike">
                <a:latin typeface="Arial"/>
              </a:rPr>
              <a:t>TIPS:</a:t>
            </a:r>
            <a:endParaRPr b="0" lang="en-US" sz="1200" spc="-1" strike="noStrike">
              <a:latin typeface="Arial"/>
            </a:endParaRPr>
          </a:p>
          <a:p>
            <a:pPr marL="171360" indent="-17136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1200" spc="-1" strike="noStrike">
                <a:latin typeface="Arial"/>
              </a:rPr>
              <a:t>Check out the </a:t>
            </a:r>
            <a:r>
              <a:rPr b="1" lang="en-US" sz="1200" spc="-1" strike="noStrike">
                <a:latin typeface="Arial"/>
              </a:rPr>
              <a:t>Layout Dropdown </a:t>
            </a:r>
            <a:r>
              <a:rPr b="0" lang="en-US" sz="1200" spc="-1" strike="noStrike">
                <a:latin typeface="Arial"/>
              </a:rPr>
              <a:t>for more layout design options</a:t>
            </a:r>
            <a:endParaRPr b="0" lang="en-US" sz="1200" spc="-1" strike="noStrike">
              <a:latin typeface="Arial"/>
            </a:endParaRPr>
          </a:p>
          <a:p>
            <a:pPr marL="171360" indent="-17136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1200" spc="-1" strike="noStrike">
                <a:latin typeface="Arial"/>
              </a:rPr>
              <a:t>It’s recommended </a:t>
            </a:r>
            <a:r>
              <a:rPr b="0" lang="en-US" sz="1200" spc="-1" strike="noStrike" u="sng">
                <a:solidFill>
                  <a:srgbClr val="ff0000"/>
                </a:solidFill>
                <a:uFillTx/>
                <a:latin typeface="Arial"/>
              </a:rPr>
              <a:t>not going below</a:t>
            </a:r>
            <a:r>
              <a:rPr b="0" lang="en-US" sz="1200" spc="-1" strike="noStrike">
                <a:solidFill>
                  <a:srgbClr val="ff0000"/>
                </a:solidFill>
                <a:latin typeface="Arial"/>
              </a:rPr>
              <a:t> </a:t>
            </a:r>
            <a:r>
              <a:rPr b="1" lang="en-US" sz="1200" spc="-1" strike="noStrike">
                <a:solidFill>
                  <a:srgbClr val="ff0000"/>
                </a:solidFill>
                <a:latin typeface="Arial"/>
              </a:rPr>
              <a:t>24-point font size </a:t>
            </a:r>
            <a:r>
              <a:rPr b="0" lang="en-US" sz="1200" spc="-1" strike="noStrike">
                <a:latin typeface="Arial"/>
              </a:rPr>
              <a:t>for presentations</a:t>
            </a:r>
            <a:endParaRPr b="0" lang="en-US" sz="1200" spc="-1" strike="noStrike">
              <a:latin typeface="Arial"/>
            </a:endParaRPr>
          </a:p>
          <a:p>
            <a:pPr marL="171360" indent="-17136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1200" spc="-1" strike="noStrike">
                <a:latin typeface="Arial"/>
              </a:rPr>
              <a:t>If your text overflows a placement text box it’s recommended to edit/delete down text content </a:t>
            </a:r>
            <a:r>
              <a:rPr b="0" lang="en-US" sz="1200" spc="-1" strike="noStrike" u="sng">
                <a:uFillTx/>
                <a:latin typeface="Arial"/>
              </a:rPr>
              <a:t>instead of</a:t>
            </a:r>
            <a:r>
              <a:rPr b="0" lang="en-US" sz="1200" spc="-1" strike="noStrike">
                <a:latin typeface="Arial"/>
              </a:rPr>
              <a:t> increasing size of text box to accommodate more text</a:t>
            </a:r>
            <a:endParaRPr b="0" lang="en-US" sz="1200" spc="-1" strike="noStrike">
              <a:latin typeface="Arial"/>
            </a:endParaRPr>
          </a:p>
          <a:p>
            <a:pPr marL="171360" indent="-17136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1200" spc="-1" strike="noStrike">
                <a:latin typeface="Arial"/>
              </a:rPr>
              <a:t>Guides for are available under </a:t>
            </a:r>
            <a:r>
              <a:rPr b="1" lang="en-US" sz="1200" spc="-1" strike="noStrike">
                <a:latin typeface="Arial"/>
              </a:rPr>
              <a:t>View</a:t>
            </a:r>
            <a:r>
              <a:rPr b="0" lang="en-US" sz="1200" spc="-1" strike="noStrike">
                <a:latin typeface="Arial"/>
              </a:rPr>
              <a:t> tab &gt; check </a:t>
            </a:r>
            <a:r>
              <a:rPr b="1" lang="en-US" sz="1200" spc="-1" strike="noStrike">
                <a:latin typeface="Arial"/>
              </a:rPr>
              <a:t>Guides</a:t>
            </a:r>
            <a:r>
              <a:rPr b="0" lang="en-US" sz="1200" spc="-1" strike="noStrike">
                <a:latin typeface="Arial"/>
              </a:rPr>
              <a:t> checkbox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054" name="PlaceHolder 3"/>
          <p:cNvSpPr>
            <a:spLocks noGrp="1"/>
          </p:cNvSpPr>
          <p:nvPr>
            <p:ph type="sldNum" idx="27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04C807FA-83BB-43EB-808B-820DB275B907}" type="slidenum">
              <a:rPr b="0" lang="en-US" sz="1200" spc="-1" strike="noStrike">
                <a:latin typeface="Times New Roman"/>
              </a:rPr>
              <a:t>1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PlaceHolder 1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4440" cy="3085920"/>
          </a:xfrm>
          <a:prstGeom prst="rect">
            <a:avLst/>
          </a:prstGeom>
          <a:ln w="0">
            <a:noFill/>
          </a:ln>
        </p:spPr>
      </p:sp>
      <p:sp>
        <p:nvSpPr>
          <p:cNvPr id="105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1200" spc="-1" strike="noStrike">
                <a:latin typeface="Arial"/>
              </a:rPr>
              <a:t>TIPS:</a:t>
            </a:r>
            <a:endParaRPr b="0" lang="en-US" sz="1200" spc="-1" strike="noStrike">
              <a:latin typeface="Arial"/>
            </a:endParaRPr>
          </a:p>
          <a:p>
            <a:pPr marL="171360" indent="-17136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1200" spc="-1" strike="noStrike">
                <a:latin typeface="Arial"/>
              </a:rPr>
              <a:t>Check out the </a:t>
            </a:r>
            <a:r>
              <a:rPr b="1" lang="en-US" sz="1200" spc="-1" strike="noStrike">
                <a:latin typeface="Arial"/>
              </a:rPr>
              <a:t>Layout Dropdown </a:t>
            </a:r>
            <a:r>
              <a:rPr b="0" lang="en-US" sz="1200" spc="-1" strike="noStrike">
                <a:latin typeface="Arial"/>
              </a:rPr>
              <a:t>for more layout design options</a:t>
            </a:r>
            <a:endParaRPr b="0" lang="en-US" sz="1200" spc="-1" strike="noStrike">
              <a:latin typeface="Arial"/>
            </a:endParaRPr>
          </a:p>
          <a:p>
            <a:pPr marL="171360" indent="-17136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1200" spc="-1" strike="noStrike">
                <a:latin typeface="Arial"/>
              </a:rPr>
              <a:t>It’s recommended </a:t>
            </a:r>
            <a:r>
              <a:rPr b="0" lang="en-US" sz="1200" spc="-1" strike="noStrike" u="sng">
                <a:solidFill>
                  <a:srgbClr val="ff0000"/>
                </a:solidFill>
                <a:uFillTx/>
                <a:latin typeface="Arial"/>
              </a:rPr>
              <a:t>not going below</a:t>
            </a:r>
            <a:r>
              <a:rPr b="0" lang="en-US" sz="1200" spc="-1" strike="noStrike">
                <a:solidFill>
                  <a:srgbClr val="ff0000"/>
                </a:solidFill>
                <a:latin typeface="Arial"/>
              </a:rPr>
              <a:t> </a:t>
            </a:r>
            <a:r>
              <a:rPr b="1" lang="en-US" sz="1200" spc="-1" strike="noStrike">
                <a:solidFill>
                  <a:srgbClr val="ff0000"/>
                </a:solidFill>
                <a:latin typeface="Arial"/>
              </a:rPr>
              <a:t>24-point font size </a:t>
            </a:r>
            <a:r>
              <a:rPr b="0" lang="en-US" sz="1200" spc="-1" strike="noStrike">
                <a:latin typeface="Arial"/>
              </a:rPr>
              <a:t>for presentations</a:t>
            </a:r>
            <a:endParaRPr b="0" lang="en-US" sz="1200" spc="-1" strike="noStrike">
              <a:latin typeface="Arial"/>
            </a:endParaRPr>
          </a:p>
          <a:p>
            <a:pPr marL="171360" indent="-17136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1200" spc="-1" strike="noStrike">
                <a:latin typeface="Arial"/>
              </a:rPr>
              <a:t>If your text overflows a placement text box it’s recommended to edit/delete down text content </a:t>
            </a:r>
            <a:r>
              <a:rPr b="0" lang="en-US" sz="1200" spc="-1" strike="noStrike" u="sng">
                <a:uFillTx/>
                <a:latin typeface="Arial"/>
              </a:rPr>
              <a:t>instead of</a:t>
            </a:r>
            <a:r>
              <a:rPr b="0" lang="en-US" sz="1200" spc="-1" strike="noStrike">
                <a:latin typeface="Arial"/>
              </a:rPr>
              <a:t> increasing size of text box to accommodate more text</a:t>
            </a:r>
            <a:endParaRPr b="0" lang="en-US" sz="1200" spc="-1" strike="noStrike">
              <a:latin typeface="Arial"/>
            </a:endParaRPr>
          </a:p>
          <a:p>
            <a:pPr marL="171360" indent="-17136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1200" spc="-1" strike="noStrike">
                <a:latin typeface="Arial"/>
              </a:rPr>
              <a:t>Guides for are available under </a:t>
            </a:r>
            <a:r>
              <a:rPr b="1" lang="en-US" sz="1200" spc="-1" strike="noStrike">
                <a:latin typeface="Arial"/>
              </a:rPr>
              <a:t>View</a:t>
            </a:r>
            <a:r>
              <a:rPr b="0" lang="en-US" sz="1200" spc="-1" strike="noStrike">
                <a:latin typeface="Arial"/>
              </a:rPr>
              <a:t> tab &gt; check </a:t>
            </a:r>
            <a:r>
              <a:rPr b="1" lang="en-US" sz="1200" spc="-1" strike="noStrike">
                <a:latin typeface="Arial"/>
              </a:rPr>
              <a:t>Guides</a:t>
            </a:r>
            <a:r>
              <a:rPr b="0" lang="en-US" sz="1200" spc="-1" strike="noStrike">
                <a:latin typeface="Arial"/>
              </a:rPr>
              <a:t> checkbox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057" name="PlaceHolder 3"/>
          <p:cNvSpPr>
            <a:spLocks noGrp="1"/>
          </p:cNvSpPr>
          <p:nvPr>
            <p:ph type="sldNum" idx="28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5915EE58-42A9-4708-83F6-4883BF6BD77E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PlaceHolder 1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4440" cy="3085920"/>
          </a:xfrm>
          <a:prstGeom prst="rect">
            <a:avLst/>
          </a:prstGeom>
          <a:ln w="0">
            <a:noFill/>
          </a:ln>
        </p:spPr>
      </p:sp>
      <p:sp>
        <p:nvSpPr>
          <p:cNvPr id="105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400" spc="-1" strike="noStrike">
                <a:latin typeface="Arial"/>
              </a:rPr>
              <a:t>TIPS:</a:t>
            </a:r>
            <a:endParaRPr b="0" lang="en-US" sz="2400" spc="-1" strike="noStrike">
              <a:latin typeface="Arial"/>
            </a:endParaRPr>
          </a:p>
          <a:p>
            <a:pPr marL="171360" indent="-17136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400" spc="-1" strike="noStrike">
                <a:latin typeface="Arial"/>
              </a:rPr>
              <a:t>Check out the </a:t>
            </a:r>
            <a:r>
              <a:rPr b="1" lang="en-US" sz="2400" spc="-1" strike="noStrike">
                <a:latin typeface="Arial"/>
              </a:rPr>
              <a:t>Layout Dropdown </a:t>
            </a:r>
            <a:r>
              <a:rPr b="0" lang="en-US" sz="2400" spc="-1" strike="noStrike">
                <a:latin typeface="Arial"/>
              </a:rPr>
              <a:t>for more layout design options</a:t>
            </a:r>
            <a:endParaRPr b="0" lang="en-US" sz="2400" spc="-1" strike="noStrike">
              <a:latin typeface="Arial"/>
            </a:endParaRPr>
          </a:p>
          <a:p>
            <a:pPr marL="171360" indent="-17136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400" spc="-1" strike="noStrike">
                <a:latin typeface="Arial"/>
              </a:rPr>
              <a:t>It’s recommended </a:t>
            </a:r>
            <a:r>
              <a:rPr b="0" lang="en-US" sz="2400" spc="-1" strike="noStrike" u="sng">
                <a:solidFill>
                  <a:srgbClr val="ff0000"/>
                </a:solidFill>
                <a:uFillTx/>
                <a:latin typeface="Arial"/>
              </a:rPr>
              <a:t>not going below</a:t>
            </a:r>
            <a:r>
              <a:rPr b="0" lang="en-US" sz="2400" spc="-1" strike="noStrike">
                <a:solidFill>
                  <a:srgbClr val="ff0000"/>
                </a:solidFill>
                <a:latin typeface="Arial"/>
              </a:rPr>
              <a:t> </a:t>
            </a:r>
            <a:r>
              <a:rPr b="1" lang="en-US" sz="2400" spc="-1" strike="noStrike">
                <a:solidFill>
                  <a:srgbClr val="ff0000"/>
                </a:solidFill>
                <a:latin typeface="Arial"/>
              </a:rPr>
              <a:t>24-point font size </a:t>
            </a:r>
            <a:r>
              <a:rPr b="0" lang="en-US" sz="2400" spc="-1" strike="noStrike">
                <a:latin typeface="Arial"/>
              </a:rPr>
              <a:t>for presentations</a:t>
            </a:r>
            <a:endParaRPr b="0" lang="en-US" sz="2400" spc="-1" strike="noStrike">
              <a:latin typeface="Arial"/>
            </a:endParaRPr>
          </a:p>
          <a:p>
            <a:pPr marL="171360" indent="-17136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400" spc="-1" strike="noStrike">
                <a:latin typeface="Arial"/>
              </a:rPr>
              <a:t>If your text overflows a placement text box it’s recommended to edit/delete down text content </a:t>
            </a:r>
            <a:r>
              <a:rPr b="0" lang="en-US" sz="2400" spc="-1" strike="noStrike" u="sng">
                <a:uFillTx/>
                <a:latin typeface="Arial"/>
              </a:rPr>
              <a:t>instead of</a:t>
            </a:r>
            <a:r>
              <a:rPr b="0" lang="en-US" sz="2400" spc="-1" strike="noStrike">
                <a:latin typeface="Arial"/>
              </a:rPr>
              <a:t> increasing size of text box to accommodate more text</a:t>
            </a:r>
            <a:endParaRPr b="0" lang="en-US" sz="2400" spc="-1" strike="noStrike">
              <a:latin typeface="Arial"/>
            </a:endParaRPr>
          </a:p>
          <a:p>
            <a:pPr marL="171360" indent="-17136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400" spc="-1" strike="noStrike">
                <a:latin typeface="Arial"/>
              </a:rPr>
              <a:t>Guides for textboxes are available under </a:t>
            </a:r>
            <a:r>
              <a:rPr b="1" lang="en-US" sz="2400" spc="-1" strike="noStrike">
                <a:latin typeface="Arial"/>
              </a:rPr>
              <a:t>View</a:t>
            </a:r>
            <a:r>
              <a:rPr b="0" lang="en-US" sz="2400" spc="-1" strike="noStrike">
                <a:latin typeface="Arial"/>
              </a:rPr>
              <a:t> tab &gt; check </a:t>
            </a:r>
            <a:r>
              <a:rPr b="1" lang="en-US" sz="2400" spc="-1" strike="noStrike">
                <a:latin typeface="Arial"/>
              </a:rPr>
              <a:t>Guides</a:t>
            </a:r>
            <a:r>
              <a:rPr b="0" lang="en-US" sz="2400" spc="-1" strike="noStrike">
                <a:latin typeface="Arial"/>
              </a:rPr>
              <a:t> checkbox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060" name="PlaceHolder 3"/>
          <p:cNvSpPr>
            <a:spLocks noGrp="1"/>
          </p:cNvSpPr>
          <p:nvPr>
            <p:ph type="sldNum" idx="29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6DF5E6FC-4558-4CCA-A668-247C6BAE2A51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PlaceHolder 1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4440" cy="3085920"/>
          </a:xfrm>
          <a:prstGeom prst="rect">
            <a:avLst/>
          </a:prstGeom>
          <a:ln w="0">
            <a:noFill/>
          </a:ln>
        </p:spPr>
      </p:sp>
      <p:sp>
        <p:nvSpPr>
          <p:cNvPr id="106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400" spc="-1" strike="noStrike">
                <a:latin typeface="Arial"/>
              </a:rPr>
              <a:t>TIPS:</a:t>
            </a:r>
            <a:endParaRPr b="0" lang="en-US" sz="2400" spc="-1" strike="noStrike">
              <a:latin typeface="Arial"/>
            </a:endParaRPr>
          </a:p>
          <a:p>
            <a:pPr marL="171360" indent="-17136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400" spc="-1" strike="noStrike">
                <a:latin typeface="Arial"/>
              </a:rPr>
              <a:t>Check out the </a:t>
            </a:r>
            <a:r>
              <a:rPr b="1" lang="en-US" sz="2400" spc="-1" strike="noStrike">
                <a:latin typeface="Arial"/>
              </a:rPr>
              <a:t>Layout Dropdown </a:t>
            </a:r>
            <a:r>
              <a:rPr b="0" lang="en-US" sz="2400" spc="-1" strike="noStrike">
                <a:latin typeface="Arial"/>
              </a:rPr>
              <a:t>for more layout design options</a:t>
            </a:r>
            <a:endParaRPr b="0" lang="en-US" sz="2400" spc="-1" strike="noStrike">
              <a:latin typeface="Arial"/>
            </a:endParaRPr>
          </a:p>
          <a:p>
            <a:pPr marL="171360" indent="-17136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400" spc="-1" strike="noStrike">
                <a:latin typeface="Arial"/>
              </a:rPr>
              <a:t>It’s recommended </a:t>
            </a:r>
            <a:r>
              <a:rPr b="0" lang="en-US" sz="2400" spc="-1" strike="noStrike" u="sng">
                <a:solidFill>
                  <a:srgbClr val="ff0000"/>
                </a:solidFill>
                <a:uFillTx/>
                <a:latin typeface="Arial"/>
              </a:rPr>
              <a:t>not going below</a:t>
            </a:r>
            <a:r>
              <a:rPr b="0" lang="en-US" sz="2400" spc="-1" strike="noStrike">
                <a:solidFill>
                  <a:srgbClr val="ff0000"/>
                </a:solidFill>
                <a:latin typeface="Arial"/>
              </a:rPr>
              <a:t> </a:t>
            </a:r>
            <a:r>
              <a:rPr b="1" lang="en-US" sz="2400" spc="-1" strike="noStrike">
                <a:solidFill>
                  <a:srgbClr val="ff0000"/>
                </a:solidFill>
                <a:latin typeface="Arial"/>
              </a:rPr>
              <a:t>24-point font size </a:t>
            </a:r>
            <a:r>
              <a:rPr b="0" lang="en-US" sz="2400" spc="-1" strike="noStrike">
                <a:latin typeface="Arial"/>
              </a:rPr>
              <a:t>for presentations</a:t>
            </a:r>
            <a:endParaRPr b="0" lang="en-US" sz="2400" spc="-1" strike="noStrike">
              <a:latin typeface="Arial"/>
            </a:endParaRPr>
          </a:p>
          <a:p>
            <a:pPr marL="171360" indent="-17136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400" spc="-1" strike="noStrike">
                <a:latin typeface="Arial"/>
              </a:rPr>
              <a:t>If your text overflows a placement text box it’s recommended to edit/delete down text content </a:t>
            </a:r>
            <a:r>
              <a:rPr b="0" lang="en-US" sz="2400" spc="-1" strike="noStrike" u="sng">
                <a:uFillTx/>
                <a:latin typeface="Arial"/>
              </a:rPr>
              <a:t>instead of</a:t>
            </a:r>
            <a:r>
              <a:rPr b="0" lang="en-US" sz="2400" spc="-1" strike="noStrike">
                <a:latin typeface="Arial"/>
              </a:rPr>
              <a:t> increasing size of text box to accommodate more text</a:t>
            </a:r>
            <a:endParaRPr b="0" lang="en-US" sz="2400" spc="-1" strike="noStrike">
              <a:latin typeface="Arial"/>
            </a:endParaRPr>
          </a:p>
          <a:p>
            <a:pPr marL="171360" indent="-17136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400" spc="-1" strike="noStrike">
                <a:latin typeface="Arial"/>
              </a:rPr>
              <a:t>Guides for textboxes are available under </a:t>
            </a:r>
            <a:r>
              <a:rPr b="1" lang="en-US" sz="2400" spc="-1" strike="noStrike">
                <a:latin typeface="Arial"/>
              </a:rPr>
              <a:t>View</a:t>
            </a:r>
            <a:r>
              <a:rPr b="0" lang="en-US" sz="2400" spc="-1" strike="noStrike">
                <a:latin typeface="Arial"/>
              </a:rPr>
              <a:t> tab &gt; check </a:t>
            </a:r>
            <a:r>
              <a:rPr b="1" lang="en-US" sz="2400" spc="-1" strike="noStrike">
                <a:latin typeface="Arial"/>
              </a:rPr>
              <a:t>Guides</a:t>
            </a:r>
            <a:r>
              <a:rPr b="0" lang="en-US" sz="2400" spc="-1" strike="noStrike">
                <a:latin typeface="Arial"/>
              </a:rPr>
              <a:t> checkbox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063" name="PlaceHolder 3"/>
          <p:cNvSpPr>
            <a:spLocks noGrp="1"/>
          </p:cNvSpPr>
          <p:nvPr>
            <p:ph type="sldNum" idx="30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2372DD5D-D6DA-455B-9CA8-ED49B55BC479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PlaceHolder 1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4440" cy="3085920"/>
          </a:xfrm>
          <a:prstGeom prst="rect">
            <a:avLst/>
          </a:prstGeom>
          <a:ln w="0">
            <a:noFill/>
          </a:ln>
        </p:spPr>
      </p:sp>
      <p:sp>
        <p:nvSpPr>
          <p:cNvPr id="106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400" spc="-1" strike="noStrike">
                <a:latin typeface="Arial"/>
              </a:rPr>
              <a:t>TIPS:</a:t>
            </a:r>
            <a:endParaRPr b="0" lang="en-US" sz="2400" spc="-1" strike="noStrike">
              <a:latin typeface="Arial"/>
            </a:endParaRPr>
          </a:p>
          <a:p>
            <a:pPr marL="171360" indent="-17136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400" spc="-1" strike="noStrike">
                <a:latin typeface="Arial"/>
              </a:rPr>
              <a:t>Check out the </a:t>
            </a:r>
            <a:r>
              <a:rPr b="1" lang="en-US" sz="2400" spc="-1" strike="noStrike">
                <a:latin typeface="Arial"/>
              </a:rPr>
              <a:t>Layout Dropdown </a:t>
            </a:r>
            <a:r>
              <a:rPr b="0" lang="en-US" sz="2400" spc="-1" strike="noStrike">
                <a:latin typeface="Arial"/>
              </a:rPr>
              <a:t>for more layout design options</a:t>
            </a:r>
            <a:endParaRPr b="0" lang="en-US" sz="2400" spc="-1" strike="noStrike">
              <a:latin typeface="Arial"/>
            </a:endParaRPr>
          </a:p>
          <a:p>
            <a:pPr marL="171360" indent="-17136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400" spc="-1" strike="noStrike">
                <a:latin typeface="Arial"/>
              </a:rPr>
              <a:t>It’s recommended </a:t>
            </a:r>
            <a:r>
              <a:rPr b="0" lang="en-US" sz="2400" spc="-1" strike="noStrike" u="sng">
                <a:solidFill>
                  <a:srgbClr val="ff0000"/>
                </a:solidFill>
                <a:uFillTx/>
                <a:latin typeface="Arial"/>
              </a:rPr>
              <a:t>not going below</a:t>
            </a:r>
            <a:r>
              <a:rPr b="0" lang="en-US" sz="2400" spc="-1" strike="noStrike">
                <a:solidFill>
                  <a:srgbClr val="ff0000"/>
                </a:solidFill>
                <a:latin typeface="Arial"/>
              </a:rPr>
              <a:t> </a:t>
            </a:r>
            <a:r>
              <a:rPr b="1" lang="en-US" sz="2400" spc="-1" strike="noStrike">
                <a:solidFill>
                  <a:srgbClr val="ff0000"/>
                </a:solidFill>
                <a:latin typeface="Arial"/>
              </a:rPr>
              <a:t>24-point font size </a:t>
            </a:r>
            <a:r>
              <a:rPr b="0" lang="en-US" sz="2400" spc="-1" strike="noStrike">
                <a:latin typeface="Arial"/>
              </a:rPr>
              <a:t>for presentations</a:t>
            </a:r>
            <a:endParaRPr b="0" lang="en-US" sz="2400" spc="-1" strike="noStrike">
              <a:latin typeface="Arial"/>
            </a:endParaRPr>
          </a:p>
          <a:p>
            <a:pPr marL="171360" indent="-17136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400" spc="-1" strike="noStrike">
                <a:latin typeface="Arial"/>
              </a:rPr>
              <a:t>If your text overflows a placement text box it’s recommended to edit/delete down text content </a:t>
            </a:r>
            <a:r>
              <a:rPr b="0" lang="en-US" sz="2400" spc="-1" strike="noStrike" u="sng">
                <a:uFillTx/>
                <a:latin typeface="Arial"/>
              </a:rPr>
              <a:t>instead of</a:t>
            </a:r>
            <a:r>
              <a:rPr b="0" lang="en-US" sz="2400" spc="-1" strike="noStrike">
                <a:latin typeface="Arial"/>
              </a:rPr>
              <a:t> increasing size of text box to accommodate more text</a:t>
            </a:r>
            <a:endParaRPr b="0" lang="en-US" sz="2400" spc="-1" strike="noStrike">
              <a:latin typeface="Arial"/>
            </a:endParaRPr>
          </a:p>
          <a:p>
            <a:pPr marL="171360" indent="-17136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400" spc="-1" strike="noStrike">
                <a:latin typeface="Arial"/>
              </a:rPr>
              <a:t>Guides for textboxes are available under </a:t>
            </a:r>
            <a:r>
              <a:rPr b="1" lang="en-US" sz="2400" spc="-1" strike="noStrike">
                <a:latin typeface="Arial"/>
              </a:rPr>
              <a:t>View</a:t>
            </a:r>
            <a:r>
              <a:rPr b="0" lang="en-US" sz="2400" spc="-1" strike="noStrike">
                <a:latin typeface="Arial"/>
              </a:rPr>
              <a:t> tab &gt; check </a:t>
            </a:r>
            <a:r>
              <a:rPr b="1" lang="en-US" sz="2400" spc="-1" strike="noStrike">
                <a:latin typeface="Arial"/>
              </a:rPr>
              <a:t>Guides</a:t>
            </a:r>
            <a:r>
              <a:rPr b="0" lang="en-US" sz="2400" spc="-1" strike="noStrike">
                <a:latin typeface="Arial"/>
              </a:rPr>
              <a:t> checkbox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066" name="PlaceHolder 3"/>
          <p:cNvSpPr>
            <a:spLocks noGrp="1"/>
          </p:cNvSpPr>
          <p:nvPr>
            <p:ph type="sldNum" idx="31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58FFCB8A-8768-414C-87C2-08BE43D30E09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PlaceHolder 1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4440" cy="3085920"/>
          </a:xfrm>
          <a:prstGeom prst="rect">
            <a:avLst/>
          </a:prstGeom>
          <a:ln w="0">
            <a:noFill/>
          </a:ln>
        </p:spPr>
      </p:sp>
      <p:sp>
        <p:nvSpPr>
          <p:cNvPr id="106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400" spc="-1" strike="noStrike">
                <a:latin typeface="Arial"/>
              </a:rPr>
              <a:t>TIPS:</a:t>
            </a:r>
            <a:endParaRPr b="0" lang="en-US" sz="2400" spc="-1" strike="noStrike">
              <a:latin typeface="Arial"/>
            </a:endParaRPr>
          </a:p>
          <a:p>
            <a:pPr marL="171360" indent="-17136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400" spc="-1" strike="noStrike">
                <a:latin typeface="Arial"/>
              </a:rPr>
              <a:t>Check out the </a:t>
            </a:r>
            <a:r>
              <a:rPr b="1" lang="en-US" sz="2400" spc="-1" strike="noStrike">
                <a:latin typeface="Arial"/>
              </a:rPr>
              <a:t>Layout Dropdown </a:t>
            </a:r>
            <a:r>
              <a:rPr b="0" lang="en-US" sz="2400" spc="-1" strike="noStrike">
                <a:latin typeface="Arial"/>
              </a:rPr>
              <a:t>for more layout design options</a:t>
            </a:r>
            <a:endParaRPr b="0" lang="en-US" sz="2400" spc="-1" strike="noStrike">
              <a:latin typeface="Arial"/>
            </a:endParaRPr>
          </a:p>
          <a:p>
            <a:pPr marL="171360" indent="-17136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400" spc="-1" strike="noStrike">
                <a:latin typeface="Arial"/>
              </a:rPr>
              <a:t>It’s recommended </a:t>
            </a:r>
            <a:r>
              <a:rPr b="0" lang="en-US" sz="2400" spc="-1" strike="noStrike" u="sng">
                <a:solidFill>
                  <a:srgbClr val="ff0000"/>
                </a:solidFill>
                <a:uFillTx/>
                <a:latin typeface="Arial"/>
              </a:rPr>
              <a:t>not going below</a:t>
            </a:r>
            <a:r>
              <a:rPr b="0" lang="en-US" sz="2400" spc="-1" strike="noStrike">
                <a:solidFill>
                  <a:srgbClr val="ff0000"/>
                </a:solidFill>
                <a:latin typeface="Arial"/>
              </a:rPr>
              <a:t> </a:t>
            </a:r>
            <a:r>
              <a:rPr b="1" lang="en-US" sz="2400" spc="-1" strike="noStrike">
                <a:solidFill>
                  <a:srgbClr val="ff0000"/>
                </a:solidFill>
                <a:latin typeface="Arial"/>
              </a:rPr>
              <a:t>24-point font size </a:t>
            </a:r>
            <a:r>
              <a:rPr b="0" lang="en-US" sz="2400" spc="-1" strike="noStrike">
                <a:latin typeface="Arial"/>
              </a:rPr>
              <a:t>for presentations</a:t>
            </a:r>
            <a:endParaRPr b="0" lang="en-US" sz="2400" spc="-1" strike="noStrike">
              <a:latin typeface="Arial"/>
            </a:endParaRPr>
          </a:p>
          <a:p>
            <a:pPr marL="171360" indent="-17136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400" spc="-1" strike="noStrike">
                <a:latin typeface="Arial"/>
              </a:rPr>
              <a:t>If your text overflows a placement text box it’s recommended to edit/delete down text content </a:t>
            </a:r>
            <a:r>
              <a:rPr b="0" lang="en-US" sz="2400" spc="-1" strike="noStrike" u="sng">
                <a:uFillTx/>
                <a:latin typeface="Arial"/>
              </a:rPr>
              <a:t>instead of</a:t>
            </a:r>
            <a:r>
              <a:rPr b="0" lang="en-US" sz="2400" spc="-1" strike="noStrike">
                <a:latin typeface="Arial"/>
              </a:rPr>
              <a:t> increasing size of text box to accommodate more text</a:t>
            </a:r>
            <a:endParaRPr b="0" lang="en-US" sz="2400" spc="-1" strike="noStrike">
              <a:latin typeface="Arial"/>
            </a:endParaRPr>
          </a:p>
          <a:p>
            <a:pPr marL="171360" indent="-17136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400" spc="-1" strike="noStrike">
                <a:latin typeface="Arial"/>
              </a:rPr>
              <a:t>Guides for textboxes are available under </a:t>
            </a:r>
            <a:r>
              <a:rPr b="1" lang="en-US" sz="2400" spc="-1" strike="noStrike">
                <a:latin typeface="Arial"/>
              </a:rPr>
              <a:t>View</a:t>
            </a:r>
            <a:r>
              <a:rPr b="0" lang="en-US" sz="2400" spc="-1" strike="noStrike">
                <a:latin typeface="Arial"/>
              </a:rPr>
              <a:t> tab &gt; check </a:t>
            </a:r>
            <a:r>
              <a:rPr b="1" lang="en-US" sz="2400" spc="-1" strike="noStrike">
                <a:latin typeface="Arial"/>
              </a:rPr>
              <a:t>Guides</a:t>
            </a:r>
            <a:r>
              <a:rPr b="0" lang="en-US" sz="2400" spc="-1" strike="noStrike">
                <a:latin typeface="Arial"/>
              </a:rPr>
              <a:t> checkbox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069" name="PlaceHolder 3"/>
          <p:cNvSpPr>
            <a:spLocks noGrp="1"/>
          </p:cNvSpPr>
          <p:nvPr>
            <p:ph type="sldNum" idx="32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DE5AF6F3-6A45-4E42-BB8D-7993F544165F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PlaceHolder 1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4440" cy="3085920"/>
          </a:xfrm>
          <a:prstGeom prst="rect">
            <a:avLst/>
          </a:prstGeom>
          <a:ln w="0">
            <a:noFill/>
          </a:ln>
        </p:spPr>
      </p:sp>
      <p:sp>
        <p:nvSpPr>
          <p:cNvPr id="107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400" spc="-1" strike="noStrike">
                <a:latin typeface="Arial"/>
              </a:rPr>
              <a:t>TIPS:</a:t>
            </a:r>
            <a:endParaRPr b="0" lang="en-US" sz="2400" spc="-1" strike="noStrike">
              <a:latin typeface="Arial"/>
            </a:endParaRPr>
          </a:p>
          <a:p>
            <a:pPr marL="171360" indent="-17136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400" spc="-1" strike="noStrike">
                <a:latin typeface="Arial"/>
              </a:rPr>
              <a:t>Check out the </a:t>
            </a:r>
            <a:r>
              <a:rPr b="1" lang="en-US" sz="2400" spc="-1" strike="noStrike">
                <a:latin typeface="Arial"/>
              </a:rPr>
              <a:t>Layout Dropdown </a:t>
            </a:r>
            <a:r>
              <a:rPr b="0" lang="en-US" sz="2400" spc="-1" strike="noStrike">
                <a:latin typeface="Arial"/>
              </a:rPr>
              <a:t>for more layout design options</a:t>
            </a:r>
            <a:endParaRPr b="0" lang="en-US" sz="2400" spc="-1" strike="noStrike">
              <a:latin typeface="Arial"/>
            </a:endParaRPr>
          </a:p>
          <a:p>
            <a:pPr marL="171360" indent="-17136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400" spc="-1" strike="noStrike">
                <a:latin typeface="Arial"/>
              </a:rPr>
              <a:t>It’s recommended </a:t>
            </a:r>
            <a:r>
              <a:rPr b="0" lang="en-US" sz="2400" spc="-1" strike="noStrike" u="sng">
                <a:solidFill>
                  <a:srgbClr val="ff0000"/>
                </a:solidFill>
                <a:uFillTx/>
                <a:latin typeface="Arial"/>
              </a:rPr>
              <a:t>not going below</a:t>
            </a:r>
            <a:r>
              <a:rPr b="0" lang="en-US" sz="2400" spc="-1" strike="noStrike">
                <a:solidFill>
                  <a:srgbClr val="ff0000"/>
                </a:solidFill>
                <a:latin typeface="Arial"/>
              </a:rPr>
              <a:t> </a:t>
            </a:r>
            <a:r>
              <a:rPr b="1" lang="en-US" sz="2400" spc="-1" strike="noStrike">
                <a:solidFill>
                  <a:srgbClr val="ff0000"/>
                </a:solidFill>
                <a:latin typeface="Arial"/>
              </a:rPr>
              <a:t>24-point font size </a:t>
            </a:r>
            <a:r>
              <a:rPr b="0" lang="en-US" sz="2400" spc="-1" strike="noStrike">
                <a:latin typeface="Arial"/>
              </a:rPr>
              <a:t>for presentations</a:t>
            </a:r>
            <a:endParaRPr b="0" lang="en-US" sz="2400" spc="-1" strike="noStrike">
              <a:latin typeface="Arial"/>
            </a:endParaRPr>
          </a:p>
          <a:p>
            <a:pPr marL="171360" indent="-17136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400" spc="-1" strike="noStrike">
                <a:latin typeface="Arial"/>
              </a:rPr>
              <a:t>If your text overflows a placement text box it’s recommended to edit/delete down text content </a:t>
            </a:r>
            <a:r>
              <a:rPr b="0" lang="en-US" sz="2400" spc="-1" strike="noStrike" u="sng">
                <a:uFillTx/>
                <a:latin typeface="Arial"/>
              </a:rPr>
              <a:t>instead of</a:t>
            </a:r>
            <a:r>
              <a:rPr b="0" lang="en-US" sz="2400" spc="-1" strike="noStrike">
                <a:latin typeface="Arial"/>
              </a:rPr>
              <a:t> increasing size of text box to accommodate more text</a:t>
            </a:r>
            <a:endParaRPr b="0" lang="en-US" sz="2400" spc="-1" strike="noStrike">
              <a:latin typeface="Arial"/>
            </a:endParaRPr>
          </a:p>
          <a:p>
            <a:pPr marL="171360" indent="-17136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400" spc="-1" strike="noStrike">
                <a:latin typeface="Arial"/>
              </a:rPr>
              <a:t>Guides for textboxes are available under </a:t>
            </a:r>
            <a:r>
              <a:rPr b="1" lang="en-US" sz="2400" spc="-1" strike="noStrike">
                <a:latin typeface="Arial"/>
              </a:rPr>
              <a:t>View</a:t>
            </a:r>
            <a:r>
              <a:rPr b="0" lang="en-US" sz="2400" spc="-1" strike="noStrike">
                <a:latin typeface="Arial"/>
              </a:rPr>
              <a:t> tab &gt; check </a:t>
            </a:r>
            <a:r>
              <a:rPr b="1" lang="en-US" sz="2400" spc="-1" strike="noStrike">
                <a:latin typeface="Arial"/>
              </a:rPr>
              <a:t>Guides</a:t>
            </a:r>
            <a:r>
              <a:rPr b="0" lang="en-US" sz="2400" spc="-1" strike="noStrike">
                <a:latin typeface="Arial"/>
              </a:rPr>
              <a:t> checkbox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072" name="PlaceHolder 3"/>
          <p:cNvSpPr>
            <a:spLocks noGrp="1"/>
          </p:cNvSpPr>
          <p:nvPr>
            <p:ph type="sldNum" idx="33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04221799-8DB5-4D7F-935D-2A46CFA99B9B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8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8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8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8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8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9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9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9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19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19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19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19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19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19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0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20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20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20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20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20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0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0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0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0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2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2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2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2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2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2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2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2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2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2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9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9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/>
          </p:nvPr>
        </p:nvSpPr>
        <p:spPr>
          <a:xfrm>
            <a:off x="691200" y="2020320"/>
            <a:ext cx="776124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/>
          </p:nvPr>
        </p:nvSpPr>
        <p:spPr>
          <a:xfrm>
            <a:off x="691200" y="2211480"/>
            <a:ext cx="776124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46" name="PlaceHolder 2"/>
          <p:cNvSpPr>
            <a:spLocks noGrp="1"/>
          </p:cNvSpPr>
          <p:nvPr>
            <p:ph/>
          </p:nvPr>
        </p:nvSpPr>
        <p:spPr>
          <a:xfrm>
            <a:off x="691200" y="2020320"/>
            <a:ext cx="3787200" cy="365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7" name="PlaceHolder 3"/>
          <p:cNvSpPr>
            <a:spLocks noGrp="1"/>
          </p:cNvSpPr>
          <p:nvPr>
            <p:ph/>
          </p:nvPr>
        </p:nvSpPr>
        <p:spPr>
          <a:xfrm>
            <a:off x="4668120" y="2020320"/>
            <a:ext cx="3787200" cy="365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0DF6461-75DF-44AF-A579-1FA5FE9B04CB}" type="slidenum">
              <a:t>&lt;#&gt;</a:t>
            </a:fld>
          </a:p>
        </p:txBody>
      </p:sp>
    </p:spTree>
  </p:cSld>
</p:sldLayout>
</file>

<file path=ppt/slideLayouts/slideLayout10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F577694-D6DB-4BD2-A0D4-B045A3160C03}" type="slidenum">
              <a:t>&lt;#&gt;</a:t>
            </a:fld>
          </a:p>
        </p:txBody>
      </p:sp>
    </p:spTree>
  </p:cSld>
</p:sldLayout>
</file>

<file path=ppt/slideLayouts/slideLayout10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PlaceHolder 1"/>
          <p:cNvSpPr>
            <a:spLocks noGrp="1"/>
          </p:cNvSpPr>
          <p:nvPr>
            <p:ph type="subTitle"/>
          </p:nvPr>
        </p:nvSpPr>
        <p:spPr>
          <a:xfrm>
            <a:off x="462960" y="1377720"/>
            <a:ext cx="8229240" cy="2497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8E77D4A-7764-4123-8DC3-63A54D4E0ECA}" type="slidenum">
              <a:t>&lt;#&gt;</a:t>
            </a:fld>
          </a:p>
        </p:txBody>
      </p:sp>
    </p:spTree>
  </p:cSld>
</p:sldLayout>
</file>

<file path=ppt/slideLayouts/slideLayout10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1" name="PlaceHolder 2"/>
          <p:cNvSpPr>
            <a:spLocks noGrp="1"/>
          </p:cNvSpPr>
          <p:nvPr>
            <p:ph/>
          </p:nvPr>
        </p:nvSpPr>
        <p:spPr>
          <a:xfrm>
            <a:off x="691200" y="2020320"/>
            <a:ext cx="378720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2" name="PlaceHolder 3"/>
          <p:cNvSpPr>
            <a:spLocks noGrp="1"/>
          </p:cNvSpPr>
          <p:nvPr>
            <p:ph/>
          </p:nvPr>
        </p:nvSpPr>
        <p:spPr>
          <a:xfrm>
            <a:off x="4668120" y="2020320"/>
            <a:ext cx="3787200" cy="365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3" name="PlaceHolder 4"/>
          <p:cNvSpPr>
            <a:spLocks noGrp="1"/>
          </p:cNvSpPr>
          <p:nvPr>
            <p:ph/>
          </p:nvPr>
        </p:nvSpPr>
        <p:spPr>
          <a:xfrm>
            <a:off x="691200" y="2211480"/>
            <a:ext cx="378720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26C64C3-F80A-4FAC-84AE-AD8125B883C7}" type="slidenum">
              <a:t>&lt;#&gt;</a:t>
            </a:fld>
          </a:p>
        </p:txBody>
      </p:sp>
    </p:spTree>
  </p:cSld>
</p:sldLayout>
</file>

<file path=ppt/slideLayouts/slideLayout10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5" name="PlaceHolder 2"/>
          <p:cNvSpPr>
            <a:spLocks noGrp="1"/>
          </p:cNvSpPr>
          <p:nvPr>
            <p:ph/>
          </p:nvPr>
        </p:nvSpPr>
        <p:spPr>
          <a:xfrm>
            <a:off x="691200" y="2020320"/>
            <a:ext cx="3787200" cy="365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6" name="PlaceHolder 3"/>
          <p:cNvSpPr>
            <a:spLocks noGrp="1"/>
          </p:cNvSpPr>
          <p:nvPr>
            <p:ph/>
          </p:nvPr>
        </p:nvSpPr>
        <p:spPr>
          <a:xfrm>
            <a:off x="4668120" y="2020320"/>
            <a:ext cx="378720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7" name="PlaceHolder 4"/>
          <p:cNvSpPr>
            <a:spLocks noGrp="1"/>
          </p:cNvSpPr>
          <p:nvPr>
            <p:ph/>
          </p:nvPr>
        </p:nvSpPr>
        <p:spPr>
          <a:xfrm>
            <a:off x="4668120" y="2211480"/>
            <a:ext cx="378720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DF18031-AB67-4482-B252-B816B1D32EAE}" type="slidenum">
              <a:t>&lt;#&gt;</a:t>
            </a:fld>
          </a:p>
        </p:txBody>
      </p:sp>
    </p:spTree>
  </p:cSld>
</p:sldLayout>
</file>

<file path=ppt/slideLayouts/slideLayout10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9" name="PlaceHolder 2"/>
          <p:cNvSpPr>
            <a:spLocks noGrp="1"/>
          </p:cNvSpPr>
          <p:nvPr>
            <p:ph/>
          </p:nvPr>
        </p:nvSpPr>
        <p:spPr>
          <a:xfrm>
            <a:off x="691200" y="2020320"/>
            <a:ext cx="378720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0" name="PlaceHolder 3"/>
          <p:cNvSpPr>
            <a:spLocks noGrp="1"/>
          </p:cNvSpPr>
          <p:nvPr>
            <p:ph/>
          </p:nvPr>
        </p:nvSpPr>
        <p:spPr>
          <a:xfrm>
            <a:off x="4668120" y="2020320"/>
            <a:ext cx="378720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1" name="PlaceHolder 4"/>
          <p:cNvSpPr>
            <a:spLocks noGrp="1"/>
          </p:cNvSpPr>
          <p:nvPr>
            <p:ph/>
          </p:nvPr>
        </p:nvSpPr>
        <p:spPr>
          <a:xfrm>
            <a:off x="691200" y="2211480"/>
            <a:ext cx="776124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39D6933-E7E1-4E17-91A9-DFAAC7373898}" type="slidenum">
              <a:t>&lt;#&gt;</a:t>
            </a:fld>
          </a:p>
        </p:txBody>
      </p:sp>
    </p:spTree>
  </p:cSld>
</p:sldLayout>
</file>

<file path=ppt/slideLayouts/slideLayout10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3" name="PlaceHolder 2"/>
          <p:cNvSpPr>
            <a:spLocks noGrp="1"/>
          </p:cNvSpPr>
          <p:nvPr>
            <p:ph/>
          </p:nvPr>
        </p:nvSpPr>
        <p:spPr>
          <a:xfrm>
            <a:off x="691200" y="2020320"/>
            <a:ext cx="776124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4" name="PlaceHolder 3"/>
          <p:cNvSpPr>
            <a:spLocks noGrp="1"/>
          </p:cNvSpPr>
          <p:nvPr>
            <p:ph/>
          </p:nvPr>
        </p:nvSpPr>
        <p:spPr>
          <a:xfrm>
            <a:off x="691200" y="2211480"/>
            <a:ext cx="776124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6A4811B-7187-461A-87C9-7002656C5DDD}" type="slidenum">
              <a:t>&lt;#&gt;</a:t>
            </a:fld>
          </a:p>
        </p:txBody>
      </p:sp>
    </p:spTree>
  </p:cSld>
</p:sldLayout>
</file>

<file path=ppt/slideLayouts/slideLayout10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6" name="PlaceHolder 2"/>
          <p:cNvSpPr>
            <a:spLocks noGrp="1"/>
          </p:cNvSpPr>
          <p:nvPr>
            <p:ph/>
          </p:nvPr>
        </p:nvSpPr>
        <p:spPr>
          <a:xfrm>
            <a:off x="691200" y="2020320"/>
            <a:ext cx="378720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7" name="PlaceHolder 3"/>
          <p:cNvSpPr>
            <a:spLocks noGrp="1"/>
          </p:cNvSpPr>
          <p:nvPr>
            <p:ph/>
          </p:nvPr>
        </p:nvSpPr>
        <p:spPr>
          <a:xfrm>
            <a:off x="4668120" y="2020320"/>
            <a:ext cx="378720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8" name="PlaceHolder 4"/>
          <p:cNvSpPr>
            <a:spLocks noGrp="1"/>
          </p:cNvSpPr>
          <p:nvPr>
            <p:ph/>
          </p:nvPr>
        </p:nvSpPr>
        <p:spPr>
          <a:xfrm>
            <a:off x="691200" y="2211480"/>
            <a:ext cx="378720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9" name="PlaceHolder 5"/>
          <p:cNvSpPr>
            <a:spLocks noGrp="1"/>
          </p:cNvSpPr>
          <p:nvPr>
            <p:ph/>
          </p:nvPr>
        </p:nvSpPr>
        <p:spPr>
          <a:xfrm>
            <a:off x="4668120" y="2211480"/>
            <a:ext cx="378720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95F009B-B8B2-4F22-AE25-806878EFBF56}" type="slidenum">
              <a:t>&lt;#&gt;</a:t>
            </a:fld>
          </a:p>
        </p:txBody>
      </p:sp>
    </p:spTree>
  </p:cSld>
</p:sldLayout>
</file>

<file path=ppt/slideLayouts/slideLayout10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1" name="PlaceHolder 2"/>
          <p:cNvSpPr>
            <a:spLocks noGrp="1"/>
          </p:cNvSpPr>
          <p:nvPr>
            <p:ph/>
          </p:nvPr>
        </p:nvSpPr>
        <p:spPr>
          <a:xfrm>
            <a:off x="691200" y="2020320"/>
            <a:ext cx="249876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2" name="PlaceHolder 3"/>
          <p:cNvSpPr>
            <a:spLocks noGrp="1"/>
          </p:cNvSpPr>
          <p:nvPr>
            <p:ph/>
          </p:nvPr>
        </p:nvSpPr>
        <p:spPr>
          <a:xfrm>
            <a:off x="3315240" y="2020320"/>
            <a:ext cx="249876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3" name="PlaceHolder 4"/>
          <p:cNvSpPr>
            <a:spLocks noGrp="1"/>
          </p:cNvSpPr>
          <p:nvPr>
            <p:ph/>
          </p:nvPr>
        </p:nvSpPr>
        <p:spPr>
          <a:xfrm>
            <a:off x="5939280" y="2020320"/>
            <a:ext cx="249876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4" name="PlaceHolder 5"/>
          <p:cNvSpPr>
            <a:spLocks noGrp="1"/>
          </p:cNvSpPr>
          <p:nvPr>
            <p:ph/>
          </p:nvPr>
        </p:nvSpPr>
        <p:spPr>
          <a:xfrm>
            <a:off x="691200" y="2211480"/>
            <a:ext cx="249876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5" name="PlaceHolder 6"/>
          <p:cNvSpPr>
            <a:spLocks noGrp="1"/>
          </p:cNvSpPr>
          <p:nvPr>
            <p:ph/>
          </p:nvPr>
        </p:nvSpPr>
        <p:spPr>
          <a:xfrm>
            <a:off x="3315240" y="2211480"/>
            <a:ext cx="249876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6" name="PlaceHolder 7"/>
          <p:cNvSpPr>
            <a:spLocks noGrp="1"/>
          </p:cNvSpPr>
          <p:nvPr>
            <p:ph/>
          </p:nvPr>
        </p:nvSpPr>
        <p:spPr>
          <a:xfrm>
            <a:off x="5939280" y="2211480"/>
            <a:ext cx="249876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13ABDEB-B294-45BE-B96A-31B1BD7F32C7}" type="slidenum">
              <a:t>&lt;#&gt;</a:t>
            </a:fld>
          </a:p>
        </p:txBody>
      </p:sp>
    </p:spTree>
  </p:cSld>
</p:sldLayout>
</file>

<file path=ppt/slideLayouts/slideLayout10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72161E98-5035-4589-9DFB-985880635C28}" type="slidenum">
              <a:t>&lt;#&gt;</a:t>
            </a:fld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/>
          </p:nvPr>
        </p:nvSpPr>
        <p:spPr>
          <a:xfrm>
            <a:off x="691200" y="2020320"/>
            <a:ext cx="378720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/>
          </p:nvPr>
        </p:nvSpPr>
        <p:spPr>
          <a:xfrm>
            <a:off x="4668120" y="2020320"/>
            <a:ext cx="378720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/>
          </p:nvPr>
        </p:nvSpPr>
        <p:spPr>
          <a:xfrm>
            <a:off x="691200" y="2211480"/>
            <a:ext cx="378720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5"/>
          <p:cNvSpPr>
            <a:spLocks noGrp="1"/>
          </p:cNvSpPr>
          <p:nvPr>
            <p:ph/>
          </p:nvPr>
        </p:nvSpPr>
        <p:spPr>
          <a:xfrm>
            <a:off x="4668120" y="2211480"/>
            <a:ext cx="378720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7" name="PlaceHolder 2"/>
          <p:cNvSpPr>
            <a:spLocks noGrp="1"/>
          </p:cNvSpPr>
          <p:nvPr>
            <p:ph type="subTitle"/>
          </p:nvPr>
        </p:nvSpPr>
        <p:spPr>
          <a:xfrm>
            <a:off x="691200" y="1974960"/>
            <a:ext cx="7761240" cy="45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18D32BB3-13D9-4B74-8A0F-F97BFB70F686}" type="slidenum">
              <a:t>&lt;#&gt;</a:t>
            </a:fld>
          </a:p>
        </p:txBody>
      </p:sp>
    </p:spTree>
  </p:cSld>
</p:sldLayout>
</file>

<file path=ppt/slideLayouts/slideLayout1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9" name="PlaceHolder 2"/>
          <p:cNvSpPr>
            <a:spLocks noGrp="1"/>
          </p:cNvSpPr>
          <p:nvPr>
            <p:ph/>
          </p:nvPr>
        </p:nvSpPr>
        <p:spPr>
          <a:xfrm>
            <a:off x="691200" y="2020320"/>
            <a:ext cx="7761240" cy="365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40326564-FA54-44BF-AF65-154395FB9767}" type="slidenum">
              <a:t>&lt;#&gt;</a:t>
            </a:fld>
          </a:p>
        </p:txBody>
      </p:sp>
    </p:spTree>
  </p:cSld>
</p:sldLayout>
</file>

<file path=ppt/slideLayouts/slideLayout1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1" name="PlaceHolder 2"/>
          <p:cNvSpPr>
            <a:spLocks noGrp="1"/>
          </p:cNvSpPr>
          <p:nvPr>
            <p:ph/>
          </p:nvPr>
        </p:nvSpPr>
        <p:spPr>
          <a:xfrm>
            <a:off x="691200" y="2020320"/>
            <a:ext cx="3787200" cy="365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2" name="PlaceHolder 3"/>
          <p:cNvSpPr>
            <a:spLocks noGrp="1"/>
          </p:cNvSpPr>
          <p:nvPr>
            <p:ph/>
          </p:nvPr>
        </p:nvSpPr>
        <p:spPr>
          <a:xfrm>
            <a:off x="4668120" y="2020320"/>
            <a:ext cx="3787200" cy="365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14FE1247-E351-4ED2-A468-2BEF5C9A224A}" type="slidenum">
              <a:t>&lt;#&gt;</a:t>
            </a:fld>
          </a:p>
        </p:txBody>
      </p:sp>
    </p:spTree>
  </p:cSld>
</p:sldLayout>
</file>

<file path=ppt/slideLayouts/slideLayout1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746E5FC9-6CA5-4ACD-8595-D814B1B21D85}" type="slidenum">
              <a:t>&lt;#&gt;</a:t>
            </a:fld>
          </a:p>
        </p:txBody>
      </p:sp>
    </p:spTree>
  </p:cSld>
</p:sldLayout>
</file>

<file path=ppt/slideLayouts/slideLayout1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PlaceHolder 1"/>
          <p:cNvSpPr>
            <a:spLocks noGrp="1"/>
          </p:cNvSpPr>
          <p:nvPr>
            <p:ph type="subTitle"/>
          </p:nvPr>
        </p:nvSpPr>
        <p:spPr>
          <a:xfrm>
            <a:off x="462960" y="1377720"/>
            <a:ext cx="8229240" cy="2497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0B4038FD-8D5E-436C-B353-6CFB208A7240}" type="slidenum">
              <a:t>&lt;#&gt;</a:t>
            </a:fld>
          </a:p>
        </p:txBody>
      </p:sp>
    </p:spTree>
  </p:cSld>
</p:sldLayout>
</file>

<file path=ppt/slideLayouts/slideLayout1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6" name="PlaceHolder 2"/>
          <p:cNvSpPr>
            <a:spLocks noGrp="1"/>
          </p:cNvSpPr>
          <p:nvPr>
            <p:ph/>
          </p:nvPr>
        </p:nvSpPr>
        <p:spPr>
          <a:xfrm>
            <a:off x="691200" y="2020320"/>
            <a:ext cx="378720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7" name="PlaceHolder 3"/>
          <p:cNvSpPr>
            <a:spLocks noGrp="1"/>
          </p:cNvSpPr>
          <p:nvPr>
            <p:ph/>
          </p:nvPr>
        </p:nvSpPr>
        <p:spPr>
          <a:xfrm>
            <a:off x="4668120" y="2020320"/>
            <a:ext cx="3787200" cy="365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8" name="PlaceHolder 4"/>
          <p:cNvSpPr>
            <a:spLocks noGrp="1"/>
          </p:cNvSpPr>
          <p:nvPr>
            <p:ph/>
          </p:nvPr>
        </p:nvSpPr>
        <p:spPr>
          <a:xfrm>
            <a:off x="691200" y="2211480"/>
            <a:ext cx="378720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0BD5CF4E-3B34-4F47-A0AB-7DCCEDBB8F49}" type="slidenum">
              <a:t>&lt;#&gt;</a:t>
            </a:fld>
          </a:p>
        </p:txBody>
      </p:sp>
    </p:spTree>
  </p:cSld>
</p:sldLayout>
</file>

<file path=ppt/slideLayouts/slideLayout1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0" name="PlaceHolder 2"/>
          <p:cNvSpPr>
            <a:spLocks noGrp="1"/>
          </p:cNvSpPr>
          <p:nvPr>
            <p:ph/>
          </p:nvPr>
        </p:nvSpPr>
        <p:spPr>
          <a:xfrm>
            <a:off x="691200" y="2020320"/>
            <a:ext cx="3787200" cy="365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1" name="PlaceHolder 3"/>
          <p:cNvSpPr>
            <a:spLocks noGrp="1"/>
          </p:cNvSpPr>
          <p:nvPr>
            <p:ph/>
          </p:nvPr>
        </p:nvSpPr>
        <p:spPr>
          <a:xfrm>
            <a:off x="4668120" y="2020320"/>
            <a:ext cx="378720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2" name="PlaceHolder 4"/>
          <p:cNvSpPr>
            <a:spLocks noGrp="1"/>
          </p:cNvSpPr>
          <p:nvPr>
            <p:ph/>
          </p:nvPr>
        </p:nvSpPr>
        <p:spPr>
          <a:xfrm>
            <a:off x="4668120" y="2211480"/>
            <a:ext cx="378720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1E5FB17C-4D3C-474E-AFE2-35482C81B83A}" type="slidenum">
              <a:t>&lt;#&gt;</a:t>
            </a:fld>
          </a:p>
        </p:txBody>
      </p:sp>
    </p:spTree>
  </p:cSld>
</p:sldLayout>
</file>

<file path=ppt/slideLayouts/slideLayout1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4" name="PlaceHolder 2"/>
          <p:cNvSpPr>
            <a:spLocks noGrp="1"/>
          </p:cNvSpPr>
          <p:nvPr>
            <p:ph/>
          </p:nvPr>
        </p:nvSpPr>
        <p:spPr>
          <a:xfrm>
            <a:off x="691200" y="2020320"/>
            <a:ext cx="378720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5" name="PlaceHolder 3"/>
          <p:cNvSpPr>
            <a:spLocks noGrp="1"/>
          </p:cNvSpPr>
          <p:nvPr>
            <p:ph/>
          </p:nvPr>
        </p:nvSpPr>
        <p:spPr>
          <a:xfrm>
            <a:off x="4668120" y="2020320"/>
            <a:ext cx="378720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6" name="PlaceHolder 4"/>
          <p:cNvSpPr>
            <a:spLocks noGrp="1"/>
          </p:cNvSpPr>
          <p:nvPr>
            <p:ph/>
          </p:nvPr>
        </p:nvSpPr>
        <p:spPr>
          <a:xfrm>
            <a:off x="691200" y="2211480"/>
            <a:ext cx="776124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9FB9E3E4-C0D1-423E-92BF-2E235CA14598}" type="slidenum">
              <a:t>&lt;#&gt;</a:t>
            </a:fld>
          </a:p>
        </p:txBody>
      </p:sp>
    </p:spTree>
  </p:cSld>
</p:sldLayout>
</file>

<file path=ppt/slideLayouts/slideLayout1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8" name="PlaceHolder 2"/>
          <p:cNvSpPr>
            <a:spLocks noGrp="1"/>
          </p:cNvSpPr>
          <p:nvPr>
            <p:ph/>
          </p:nvPr>
        </p:nvSpPr>
        <p:spPr>
          <a:xfrm>
            <a:off x="691200" y="2020320"/>
            <a:ext cx="776124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9" name="PlaceHolder 3"/>
          <p:cNvSpPr>
            <a:spLocks noGrp="1"/>
          </p:cNvSpPr>
          <p:nvPr>
            <p:ph/>
          </p:nvPr>
        </p:nvSpPr>
        <p:spPr>
          <a:xfrm>
            <a:off x="691200" y="2211480"/>
            <a:ext cx="776124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4459E007-4CF2-4C14-90D0-9ABCC07034BA}" type="slidenum">
              <a:t>&lt;#&gt;</a:t>
            </a:fld>
          </a:p>
        </p:txBody>
      </p:sp>
    </p:spTree>
  </p:cSld>
</p:sldLayout>
</file>

<file path=ppt/slideLayouts/slideLayout1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11" name="PlaceHolder 2"/>
          <p:cNvSpPr>
            <a:spLocks noGrp="1"/>
          </p:cNvSpPr>
          <p:nvPr>
            <p:ph/>
          </p:nvPr>
        </p:nvSpPr>
        <p:spPr>
          <a:xfrm>
            <a:off x="691200" y="2020320"/>
            <a:ext cx="378720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2" name="PlaceHolder 3"/>
          <p:cNvSpPr>
            <a:spLocks noGrp="1"/>
          </p:cNvSpPr>
          <p:nvPr>
            <p:ph/>
          </p:nvPr>
        </p:nvSpPr>
        <p:spPr>
          <a:xfrm>
            <a:off x="4668120" y="2020320"/>
            <a:ext cx="378720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3" name="PlaceHolder 4"/>
          <p:cNvSpPr>
            <a:spLocks noGrp="1"/>
          </p:cNvSpPr>
          <p:nvPr>
            <p:ph/>
          </p:nvPr>
        </p:nvSpPr>
        <p:spPr>
          <a:xfrm>
            <a:off x="691200" y="2211480"/>
            <a:ext cx="378720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4" name="PlaceHolder 5"/>
          <p:cNvSpPr>
            <a:spLocks noGrp="1"/>
          </p:cNvSpPr>
          <p:nvPr>
            <p:ph/>
          </p:nvPr>
        </p:nvSpPr>
        <p:spPr>
          <a:xfrm>
            <a:off x="4668120" y="2211480"/>
            <a:ext cx="378720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64C9E4C6-EBA4-43C5-ADBB-56AEDD6B2425}" type="slidenum">
              <a:t>&lt;#&gt;</a:t>
            </a:fld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/>
          </p:nvPr>
        </p:nvSpPr>
        <p:spPr>
          <a:xfrm>
            <a:off x="691200" y="2020320"/>
            <a:ext cx="249876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/>
          </p:nvPr>
        </p:nvSpPr>
        <p:spPr>
          <a:xfrm>
            <a:off x="3315240" y="2020320"/>
            <a:ext cx="249876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/>
          </p:nvPr>
        </p:nvSpPr>
        <p:spPr>
          <a:xfrm>
            <a:off x="5939280" y="2020320"/>
            <a:ext cx="249876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/>
          </p:nvPr>
        </p:nvSpPr>
        <p:spPr>
          <a:xfrm>
            <a:off x="691200" y="2211480"/>
            <a:ext cx="249876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6"/>
          <p:cNvSpPr>
            <a:spLocks noGrp="1"/>
          </p:cNvSpPr>
          <p:nvPr>
            <p:ph/>
          </p:nvPr>
        </p:nvSpPr>
        <p:spPr>
          <a:xfrm>
            <a:off x="3315240" y="2211480"/>
            <a:ext cx="249876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7"/>
          <p:cNvSpPr>
            <a:spLocks noGrp="1"/>
          </p:cNvSpPr>
          <p:nvPr>
            <p:ph/>
          </p:nvPr>
        </p:nvSpPr>
        <p:spPr>
          <a:xfrm>
            <a:off x="5939280" y="2211480"/>
            <a:ext cx="249876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16" name="PlaceHolder 2"/>
          <p:cNvSpPr>
            <a:spLocks noGrp="1"/>
          </p:cNvSpPr>
          <p:nvPr>
            <p:ph/>
          </p:nvPr>
        </p:nvSpPr>
        <p:spPr>
          <a:xfrm>
            <a:off x="691200" y="2020320"/>
            <a:ext cx="249876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7" name="PlaceHolder 3"/>
          <p:cNvSpPr>
            <a:spLocks noGrp="1"/>
          </p:cNvSpPr>
          <p:nvPr>
            <p:ph/>
          </p:nvPr>
        </p:nvSpPr>
        <p:spPr>
          <a:xfrm>
            <a:off x="3315240" y="2020320"/>
            <a:ext cx="249876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8" name="PlaceHolder 4"/>
          <p:cNvSpPr>
            <a:spLocks noGrp="1"/>
          </p:cNvSpPr>
          <p:nvPr>
            <p:ph/>
          </p:nvPr>
        </p:nvSpPr>
        <p:spPr>
          <a:xfrm>
            <a:off x="5939280" y="2020320"/>
            <a:ext cx="249876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9" name="PlaceHolder 5"/>
          <p:cNvSpPr>
            <a:spLocks noGrp="1"/>
          </p:cNvSpPr>
          <p:nvPr>
            <p:ph/>
          </p:nvPr>
        </p:nvSpPr>
        <p:spPr>
          <a:xfrm>
            <a:off x="691200" y="2211480"/>
            <a:ext cx="249876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0" name="PlaceHolder 6"/>
          <p:cNvSpPr>
            <a:spLocks noGrp="1"/>
          </p:cNvSpPr>
          <p:nvPr>
            <p:ph/>
          </p:nvPr>
        </p:nvSpPr>
        <p:spPr>
          <a:xfrm>
            <a:off x="3315240" y="2211480"/>
            <a:ext cx="249876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1" name="PlaceHolder 7"/>
          <p:cNvSpPr>
            <a:spLocks noGrp="1"/>
          </p:cNvSpPr>
          <p:nvPr>
            <p:ph/>
          </p:nvPr>
        </p:nvSpPr>
        <p:spPr>
          <a:xfrm>
            <a:off x="5939280" y="2211480"/>
            <a:ext cx="249876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39E7034C-32F3-4A29-BADD-9DCC212E317F}" type="slidenum">
              <a:t>&lt;#&gt;</a:t>
            </a:fld>
          </a:p>
        </p:txBody>
      </p:sp>
    </p:spTree>
  </p:cSld>
</p:sldLayout>
</file>

<file path=ppt/slideLayouts/slideLayout1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29" name="PlaceHolder 2"/>
          <p:cNvSpPr>
            <a:spLocks noGrp="1"/>
          </p:cNvSpPr>
          <p:nvPr>
            <p:ph type="subTitle"/>
          </p:nvPr>
        </p:nvSpPr>
        <p:spPr>
          <a:xfrm>
            <a:off x="691200" y="1974960"/>
            <a:ext cx="7761240" cy="45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31" name="PlaceHolder 2"/>
          <p:cNvSpPr>
            <a:spLocks noGrp="1"/>
          </p:cNvSpPr>
          <p:nvPr>
            <p:ph/>
          </p:nvPr>
        </p:nvSpPr>
        <p:spPr>
          <a:xfrm>
            <a:off x="691200" y="2020320"/>
            <a:ext cx="7761240" cy="365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33" name="PlaceHolder 2"/>
          <p:cNvSpPr>
            <a:spLocks noGrp="1"/>
          </p:cNvSpPr>
          <p:nvPr>
            <p:ph/>
          </p:nvPr>
        </p:nvSpPr>
        <p:spPr>
          <a:xfrm>
            <a:off x="691200" y="2020320"/>
            <a:ext cx="3787200" cy="365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4" name="PlaceHolder 3"/>
          <p:cNvSpPr>
            <a:spLocks noGrp="1"/>
          </p:cNvSpPr>
          <p:nvPr>
            <p:ph/>
          </p:nvPr>
        </p:nvSpPr>
        <p:spPr>
          <a:xfrm>
            <a:off x="4668120" y="2020320"/>
            <a:ext cx="3787200" cy="365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PlaceHolder 1"/>
          <p:cNvSpPr>
            <a:spLocks noGrp="1"/>
          </p:cNvSpPr>
          <p:nvPr>
            <p:ph type="subTitle"/>
          </p:nvPr>
        </p:nvSpPr>
        <p:spPr>
          <a:xfrm>
            <a:off x="462960" y="1377720"/>
            <a:ext cx="8229240" cy="2497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38" name="PlaceHolder 2"/>
          <p:cNvSpPr>
            <a:spLocks noGrp="1"/>
          </p:cNvSpPr>
          <p:nvPr>
            <p:ph/>
          </p:nvPr>
        </p:nvSpPr>
        <p:spPr>
          <a:xfrm>
            <a:off x="691200" y="2020320"/>
            <a:ext cx="378720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9" name="PlaceHolder 3"/>
          <p:cNvSpPr>
            <a:spLocks noGrp="1"/>
          </p:cNvSpPr>
          <p:nvPr>
            <p:ph/>
          </p:nvPr>
        </p:nvSpPr>
        <p:spPr>
          <a:xfrm>
            <a:off x="4668120" y="2020320"/>
            <a:ext cx="3787200" cy="365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0" name="PlaceHolder 4"/>
          <p:cNvSpPr>
            <a:spLocks noGrp="1"/>
          </p:cNvSpPr>
          <p:nvPr>
            <p:ph/>
          </p:nvPr>
        </p:nvSpPr>
        <p:spPr>
          <a:xfrm>
            <a:off x="691200" y="2211480"/>
            <a:ext cx="378720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42" name="PlaceHolder 2"/>
          <p:cNvSpPr>
            <a:spLocks noGrp="1"/>
          </p:cNvSpPr>
          <p:nvPr>
            <p:ph/>
          </p:nvPr>
        </p:nvSpPr>
        <p:spPr>
          <a:xfrm>
            <a:off x="691200" y="2020320"/>
            <a:ext cx="3787200" cy="365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3" name="PlaceHolder 3"/>
          <p:cNvSpPr>
            <a:spLocks noGrp="1"/>
          </p:cNvSpPr>
          <p:nvPr>
            <p:ph/>
          </p:nvPr>
        </p:nvSpPr>
        <p:spPr>
          <a:xfrm>
            <a:off x="4668120" y="2020320"/>
            <a:ext cx="378720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4" name="PlaceHolder 4"/>
          <p:cNvSpPr>
            <a:spLocks noGrp="1"/>
          </p:cNvSpPr>
          <p:nvPr>
            <p:ph/>
          </p:nvPr>
        </p:nvSpPr>
        <p:spPr>
          <a:xfrm>
            <a:off x="4668120" y="2211480"/>
            <a:ext cx="378720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46" name="PlaceHolder 2"/>
          <p:cNvSpPr>
            <a:spLocks noGrp="1"/>
          </p:cNvSpPr>
          <p:nvPr>
            <p:ph/>
          </p:nvPr>
        </p:nvSpPr>
        <p:spPr>
          <a:xfrm>
            <a:off x="691200" y="2020320"/>
            <a:ext cx="378720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7" name="PlaceHolder 3"/>
          <p:cNvSpPr>
            <a:spLocks noGrp="1"/>
          </p:cNvSpPr>
          <p:nvPr>
            <p:ph/>
          </p:nvPr>
        </p:nvSpPr>
        <p:spPr>
          <a:xfrm>
            <a:off x="4668120" y="2020320"/>
            <a:ext cx="378720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8" name="PlaceHolder 4"/>
          <p:cNvSpPr>
            <a:spLocks noGrp="1"/>
          </p:cNvSpPr>
          <p:nvPr>
            <p:ph/>
          </p:nvPr>
        </p:nvSpPr>
        <p:spPr>
          <a:xfrm>
            <a:off x="691200" y="2211480"/>
            <a:ext cx="776124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50" name="PlaceHolder 2"/>
          <p:cNvSpPr>
            <a:spLocks noGrp="1"/>
          </p:cNvSpPr>
          <p:nvPr>
            <p:ph/>
          </p:nvPr>
        </p:nvSpPr>
        <p:spPr>
          <a:xfrm>
            <a:off x="691200" y="2020320"/>
            <a:ext cx="776124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1" name="PlaceHolder 3"/>
          <p:cNvSpPr>
            <a:spLocks noGrp="1"/>
          </p:cNvSpPr>
          <p:nvPr>
            <p:ph/>
          </p:nvPr>
        </p:nvSpPr>
        <p:spPr>
          <a:xfrm>
            <a:off x="691200" y="2211480"/>
            <a:ext cx="776124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53" name="PlaceHolder 2"/>
          <p:cNvSpPr>
            <a:spLocks noGrp="1"/>
          </p:cNvSpPr>
          <p:nvPr>
            <p:ph/>
          </p:nvPr>
        </p:nvSpPr>
        <p:spPr>
          <a:xfrm>
            <a:off x="691200" y="2020320"/>
            <a:ext cx="378720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4" name="PlaceHolder 3"/>
          <p:cNvSpPr>
            <a:spLocks noGrp="1"/>
          </p:cNvSpPr>
          <p:nvPr>
            <p:ph/>
          </p:nvPr>
        </p:nvSpPr>
        <p:spPr>
          <a:xfrm>
            <a:off x="4668120" y="2020320"/>
            <a:ext cx="378720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5" name="PlaceHolder 4"/>
          <p:cNvSpPr>
            <a:spLocks noGrp="1"/>
          </p:cNvSpPr>
          <p:nvPr>
            <p:ph/>
          </p:nvPr>
        </p:nvSpPr>
        <p:spPr>
          <a:xfrm>
            <a:off x="691200" y="2211480"/>
            <a:ext cx="378720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6" name="PlaceHolder 5"/>
          <p:cNvSpPr>
            <a:spLocks noGrp="1"/>
          </p:cNvSpPr>
          <p:nvPr>
            <p:ph/>
          </p:nvPr>
        </p:nvSpPr>
        <p:spPr>
          <a:xfrm>
            <a:off x="4668120" y="2211480"/>
            <a:ext cx="378720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58" name="PlaceHolder 2"/>
          <p:cNvSpPr>
            <a:spLocks noGrp="1"/>
          </p:cNvSpPr>
          <p:nvPr>
            <p:ph/>
          </p:nvPr>
        </p:nvSpPr>
        <p:spPr>
          <a:xfrm>
            <a:off x="691200" y="2020320"/>
            <a:ext cx="249876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9" name="PlaceHolder 3"/>
          <p:cNvSpPr>
            <a:spLocks noGrp="1"/>
          </p:cNvSpPr>
          <p:nvPr>
            <p:ph/>
          </p:nvPr>
        </p:nvSpPr>
        <p:spPr>
          <a:xfrm>
            <a:off x="3315240" y="2020320"/>
            <a:ext cx="249876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0" name="PlaceHolder 4"/>
          <p:cNvSpPr>
            <a:spLocks noGrp="1"/>
          </p:cNvSpPr>
          <p:nvPr>
            <p:ph/>
          </p:nvPr>
        </p:nvSpPr>
        <p:spPr>
          <a:xfrm>
            <a:off x="5939280" y="2020320"/>
            <a:ext cx="249876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1" name="PlaceHolder 5"/>
          <p:cNvSpPr>
            <a:spLocks noGrp="1"/>
          </p:cNvSpPr>
          <p:nvPr>
            <p:ph/>
          </p:nvPr>
        </p:nvSpPr>
        <p:spPr>
          <a:xfrm>
            <a:off x="691200" y="2211480"/>
            <a:ext cx="249876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2" name="PlaceHolder 6"/>
          <p:cNvSpPr>
            <a:spLocks noGrp="1"/>
          </p:cNvSpPr>
          <p:nvPr>
            <p:ph/>
          </p:nvPr>
        </p:nvSpPr>
        <p:spPr>
          <a:xfrm>
            <a:off x="3315240" y="2211480"/>
            <a:ext cx="249876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3" name="PlaceHolder 7"/>
          <p:cNvSpPr>
            <a:spLocks noGrp="1"/>
          </p:cNvSpPr>
          <p:nvPr>
            <p:ph/>
          </p:nvPr>
        </p:nvSpPr>
        <p:spPr>
          <a:xfrm>
            <a:off x="5939280" y="2211480"/>
            <a:ext cx="249876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71" name="PlaceHolder 2"/>
          <p:cNvSpPr>
            <a:spLocks noGrp="1"/>
          </p:cNvSpPr>
          <p:nvPr>
            <p:ph type="subTitle"/>
          </p:nvPr>
        </p:nvSpPr>
        <p:spPr>
          <a:xfrm>
            <a:off x="691200" y="1974960"/>
            <a:ext cx="7761240" cy="45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73" name="PlaceHolder 2"/>
          <p:cNvSpPr>
            <a:spLocks noGrp="1"/>
          </p:cNvSpPr>
          <p:nvPr>
            <p:ph/>
          </p:nvPr>
        </p:nvSpPr>
        <p:spPr>
          <a:xfrm>
            <a:off x="691200" y="2020320"/>
            <a:ext cx="7761240" cy="365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75" name="PlaceHolder 2"/>
          <p:cNvSpPr>
            <a:spLocks noGrp="1"/>
          </p:cNvSpPr>
          <p:nvPr>
            <p:ph/>
          </p:nvPr>
        </p:nvSpPr>
        <p:spPr>
          <a:xfrm>
            <a:off x="691200" y="2020320"/>
            <a:ext cx="3787200" cy="365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6" name="PlaceHolder 3"/>
          <p:cNvSpPr>
            <a:spLocks noGrp="1"/>
          </p:cNvSpPr>
          <p:nvPr>
            <p:ph/>
          </p:nvPr>
        </p:nvSpPr>
        <p:spPr>
          <a:xfrm>
            <a:off x="4668120" y="2020320"/>
            <a:ext cx="3787200" cy="365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PlaceHolder 1"/>
          <p:cNvSpPr>
            <a:spLocks noGrp="1"/>
          </p:cNvSpPr>
          <p:nvPr>
            <p:ph type="subTitle"/>
          </p:nvPr>
        </p:nvSpPr>
        <p:spPr>
          <a:xfrm>
            <a:off x="462960" y="1377720"/>
            <a:ext cx="8229240" cy="2497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80" name="PlaceHolder 2"/>
          <p:cNvSpPr>
            <a:spLocks noGrp="1"/>
          </p:cNvSpPr>
          <p:nvPr>
            <p:ph/>
          </p:nvPr>
        </p:nvSpPr>
        <p:spPr>
          <a:xfrm>
            <a:off x="691200" y="2020320"/>
            <a:ext cx="378720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1" name="PlaceHolder 3"/>
          <p:cNvSpPr>
            <a:spLocks noGrp="1"/>
          </p:cNvSpPr>
          <p:nvPr>
            <p:ph/>
          </p:nvPr>
        </p:nvSpPr>
        <p:spPr>
          <a:xfrm>
            <a:off x="4668120" y="2020320"/>
            <a:ext cx="3787200" cy="365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2" name="PlaceHolder 4"/>
          <p:cNvSpPr>
            <a:spLocks noGrp="1"/>
          </p:cNvSpPr>
          <p:nvPr>
            <p:ph/>
          </p:nvPr>
        </p:nvSpPr>
        <p:spPr>
          <a:xfrm>
            <a:off x="691200" y="2211480"/>
            <a:ext cx="378720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subTitle"/>
          </p:nvPr>
        </p:nvSpPr>
        <p:spPr>
          <a:xfrm>
            <a:off x="691200" y="1974960"/>
            <a:ext cx="7761240" cy="45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84" name="PlaceHolder 2"/>
          <p:cNvSpPr>
            <a:spLocks noGrp="1"/>
          </p:cNvSpPr>
          <p:nvPr>
            <p:ph/>
          </p:nvPr>
        </p:nvSpPr>
        <p:spPr>
          <a:xfrm>
            <a:off x="691200" y="2020320"/>
            <a:ext cx="3787200" cy="365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5" name="PlaceHolder 3"/>
          <p:cNvSpPr>
            <a:spLocks noGrp="1"/>
          </p:cNvSpPr>
          <p:nvPr>
            <p:ph/>
          </p:nvPr>
        </p:nvSpPr>
        <p:spPr>
          <a:xfrm>
            <a:off x="4668120" y="2020320"/>
            <a:ext cx="378720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6" name="PlaceHolder 4"/>
          <p:cNvSpPr>
            <a:spLocks noGrp="1"/>
          </p:cNvSpPr>
          <p:nvPr>
            <p:ph/>
          </p:nvPr>
        </p:nvSpPr>
        <p:spPr>
          <a:xfrm>
            <a:off x="4668120" y="2211480"/>
            <a:ext cx="378720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88" name="PlaceHolder 2"/>
          <p:cNvSpPr>
            <a:spLocks noGrp="1"/>
          </p:cNvSpPr>
          <p:nvPr>
            <p:ph/>
          </p:nvPr>
        </p:nvSpPr>
        <p:spPr>
          <a:xfrm>
            <a:off x="691200" y="2020320"/>
            <a:ext cx="378720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9" name="PlaceHolder 3"/>
          <p:cNvSpPr>
            <a:spLocks noGrp="1"/>
          </p:cNvSpPr>
          <p:nvPr>
            <p:ph/>
          </p:nvPr>
        </p:nvSpPr>
        <p:spPr>
          <a:xfrm>
            <a:off x="4668120" y="2020320"/>
            <a:ext cx="378720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0" name="PlaceHolder 4"/>
          <p:cNvSpPr>
            <a:spLocks noGrp="1"/>
          </p:cNvSpPr>
          <p:nvPr>
            <p:ph/>
          </p:nvPr>
        </p:nvSpPr>
        <p:spPr>
          <a:xfrm>
            <a:off x="691200" y="2211480"/>
            <a:ext cx="776124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92" name="PlaceHolder 2"/>
          <p:cNvSpPr>
            <a:spLocks noGrp="1"/>
          </p:cNvSpPr>
          <p:nvPr>
            <p:ph/>
          </p:nvPr>
        </p:nvSpPr>
        <p:spPr>
          <a:xfrm>
            <a:off x="691200" y="2020320"/>
            <a:ext cx="776124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3" name="PlaceHolder 3"/>
          <p:cNvSpPr>
            <a:spLocks noGrp="1"/>
          </p:cNvSpPr>
          <p:nvPr>
            <p:ph/>
          </p:nvPr>
        </p:nvSpPr>
        <p:spPr>
          <a:xfrm>
            <a:off x="691200" y="2211480"/>
            <a:ext cx="776124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95" name="PlaceHolder 2"/>
          <p:cNvSpPr>
            <a:spLocks noGrp="1"/>
          </p:cNvSpPr>
          <p:nvPr>
            <p:ph/>
          </p:nvPr>
        </p:nvSpPr>
        <p:spPr>
          <a:xfrm>
            <a:off x="691200" y="2020320"/>
            <a:ext cx="378720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6" name="PlaceHolder 3"/>
          <p:cNvSpPr>
            <a:spLocks noGrp="1"/>
          </p:cNvSpPr>
          <p:nvPr>
            <p:ph/>
          </p:nvPr>
        </p:nvSpPr>
        <p:spPr>
          <a:xfrm>
            <a:off x="4668120" y="2020320"/>
            <a:ext cx="378720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7" name="PlaceHolder 4"/>
          <p:cNvSpPr>
            <a:spLocks noGrp="1"/>
          </p:cNvSpPr>
          <p:nvPr>
            <p:ph/>
          </p:nvPr>
        </p:nvSpPr>
        <p:spPr>
          <a:xfrm>
            <a:off x="691200" y="2211480"/>
            <a:ext cx="378720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8" name="PlaceHolder 5"/>
          <p:cNvSpPr>
            <a:spLocks noGrp="1"/>
          </p:cNvSpPr>
          <p:nvPr>
            <p:ph/>
          </p:nvPr>
        </p:nvSpPr>
        <p:spPr>
          <a:xfrm>
            <a:off x="4668120" y="2211480"/>
            <a:ext cx="378720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00" name="PlaceHolder 2"/>
          <p:cNvSpPr>
            <a:spLocks noGrp="1"/>
          </p:cNvSpPr>
          <p:nvPr>
            <p:ph/>
          </p:nvPr>
        </p:nvSpPr>
        <p:spPr>
          <a:xfrm>
            <a:off x="691200" y="2020320"/>
            <a:ext cx="249876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1" name="PlaceHolder 3"/>
          <p:cNvSpPr>
            <a:spLocks noGrp="1"/>
          </p:cNvSpPr>
          <p:nvPr>
            <p:ph/>
          </p:nvPr>
        </p:nvSpPr>
        <p:spPr>
          <a:xfrm>
            <a:off x="3315240" y="2020320"/>
            <a:ext cx="249876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2" name="PlaceHolder 4"/>
          <p:cNvSpPr>
            <a:spLocks noGrp="1"/>
          </p:cNvSpPr>
          <p:nvPr>
            <p:ph/>
          </p:nvPr>
        </p:nvSpPr>
        <p:spPr>
          <a:xfrm>
            <a:off x="5939280" y="2020320"/>
            <a:ext cx="249876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3" name="PlaceHolder 5"/>
          <p:cNvSpPr>
            <a:spLocks noGrp="1"/>
          </p:cNvSpPr>
          <p:nvPr>
            <p:ph/>
          </p:nvPr>
        </p:nvSpPr>
        <p:spPr>
          <a:xfrm>
            <a:off x="691200" y="2211480"/>
            <a:ext cx="249876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4" name="PlaceHolder 6"/>
          <p:cNvSpPr>
            <a:spLocks noGrp="1"/>
          </p:cNvSpPr>
          <p:nvPr>
            <p:ph/>
          </p:nvPr>
        </p:nvSpPr>
        <p:spPr>
          <a:xfrm>
            <a:off x="3315240" y="2211480"/>
            <a:ext cx="249876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5" name="PlaceHolder 7"/>
          <p:cNvSpPr>
            <a:spLocks noGrp="1"/>
          </p:cNvSpPr>
          <p:nvPr>
            <p:ph/>
          </p:nvPr>
        </p:nvSpPr>
        <p:spPr>
          <a:xfrm>
            <a:off x="5939280" y="2211480"/>
            <a:ext cx="249876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13" name="PlaceHolder 2"/>
          <p:cNvSpPr>
            <a:spLocks noGrp="1"/>
          </p:cNvSpPr>
          <p:nvPr>
            <p:ph type="subTitle"/>
          </p:nvPr>
        </p:nvSpPr>
        <p:spPr>
          <a:xfrm>
            <a:off x="691200" y="1974960"/>
            <a:ext cx="7761240" cy="45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15" name="PlaceHolder 2"/>
          <p:cNvSpPr>
            <a:spLocks noGrp="1"/>
          </p:cNvSpPr>
          <p:nvPr>
            <p:ph/>
          </p:nvPr>
        </p:nvSpPr>
        <p:spPr>
          <a:xfrm>
            <a:off x="691200" y="2020320"/>
            <a:ext cx="7761240" cy="365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17" name="PlaceHolder 2"/>
          <p:cNvSpPr>
            <a:spLocks noGrp="1"/>
          </p:cNvSpPr>
          <p:nvPr>
            <p:ph/>
          </p:nvPr>
        </p:nvSpPr>
        <p:spPr>
          <a:xfrm>
            <a:off x="691200" y="2020320"/>
            <a:ext cx="3787200" cy="365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8" name="PlaceHolder 3"/>
          <p:cNvSpPr>
            <a:spLocks noGrp="1"/>
          </p:cNvSpPr>
          <p:nvPr>
            <p:ph/>
          </p:nvPr>
        </p:nvSpPr>
        <p:spPr>
          <a:xfrm>
            <a:off x="4668120" y="2020320"/>
            <a:ext cx="3787200" cy="365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/>
          </p:nvPr>
        </p:nvSpPr>
        <p:spPr>
          <a:xfrm>
            <a:off x="691200" y="2020320"/>
            <a:ext cx="7761240" cy="365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PlaceHolder 1"/>
          <p:cNvSpPr>
            <a:spLocks noGrp="1"/>
          </p:cNvSpPr>
          <p:nvPr>
            <p:ph type="subTitle"/>
          </p:nvPr>
        </p:nvSpPr>
        <p:spPr>
          <a:xfrm>
            <a:off x="462960" y="1377720"/>
            <a:ext cx="8229240" cy="2497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22" name="PlaceHolder 2"/>
          <p:cNvSpPr>
            <a:spLocks noGrp="1"/>
          </p:cNvSpPr>
          <p:nvPr>
            <p:ph/>
          </p:nvPr>
        </p:nvSpPr>
        <p:spPr>
          <a:xfrm>
            <a:off x="691200" y="2020320"/>
            <a:ext cx="378720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3" name="PlaceHolder 3"/>
          <p:cNvSpPr>
            <a:spLocks noGrp="1"/>
          </p:cNvSpPr>
          <p:nvPr>
            <p:ph/>
          </p:nvPr>
        </p:nvSpPr>
        <p:spPr>
          <a:xfrm>
            <a:off x="4668120" y="2020320"/>
            <a:ext cx="3787200" cy="365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4" name="PlaceHolder 4"/>
          <p:cNvSpPr>
            <a:spLocks noGrp="1"/>
          </p:cNvSpPr>
          <p:nvPr>
            <p:ph/>
          </p:nvPr>
        </p:nvSpPr>
        <p:spPr>
          <a:xfrm>
            <a:off x="691200" y="2211480"/>
            <a:ext cx="378720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26" name="PlaceHolder 2"/>
          <p:cNvSpPr>
            <a:spLocks noGrp="1"/>
          </p:cNvSpPr>
          <p:nvPr>
            <p:ph/>
          </p:nvPr>
        </p:nvSpPr>
        <p:spPr>
          <a:xfrm>
            <a:off x="691200" y="2020320"/>
            <a:ext cx="3787200" cy="365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7" name="PlaceHolder 3"/>
          <p:cNvSpPr>
            <a:spLocks noGrp="1"/>
          </p:cNvSpPr>
          <p:nvPr>
            <p:ph/>
          </p:nvPr>
        </p:nvSpPr>
        <p:spPr>
          <a:xfrm>
            <a:off x="4668120" y="2020320"/>
            <a:ext cx="378720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8" name="PlaceHolder 4"/>
          <p:cNvSpPr>
            <a:spLocks noGrp="1"/>
          </p:cNvSpPr>
          <p:nvPr>
            <p:ph/>
          </p:nvPr>
        </p:nvSpPr>
        <p:spPr>
          <a:xfrm>
            <a:off x="4668120" y="2211480"/>
            <a:ext cx="378720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30" name="PlaceHolder 2"/>
          <p:cNvSpPr>
            <a:spLocks noGrp="1"/>
          </p:cNvSpPr>
          <p:nvPr>
            <p:ph/>
          </p:nvPr>
        </p:nvSpPr>
        <p:spPr>
          <a:xfrm>
            <a:off x="691200" y="2020320"/>
            <a:ext cx="378720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1" name="PlaceHolder 3"/>
          <p:cNvSpPr>
            <a:spLocks noGrp="1"/>
          </p:cNvSpPr>
          <p:nvPr>
            <p:ph/>
          </p:nvPr>
        </p:nvSpPr>
        <p:spPr>
          <a:xfrm>
            <a:off x="4668120" y="2020320"/>
            <a:ext cx="378720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2" name="PlaceHolder 4"/>
          <p:cNvSpPr>
            <a:spLocks noGrp="1"/>
          </p:cNvSpPr>
          <p:nvPr>
            <p:ph/>
          </p:nvPr>
        </p:nvSpPr>
        <p:spPr>
          <a:xfrm>
            <a:off x="691200" y="2211480"/>
            <a:ext cx="776124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34" name="PlaceHolder 2"/>
          <p:cNvSpPr>
            <a:spLocks noGrp="1"/>
          </p:cNvSpPr>
          <p:nvPr>
            <p:ph/>
          </p:nvPr>
        </p:nvSpPr>
        <p:spPr>
          <a:xfrm>
            <a:off x="691200" y="2020320"/>
            <a:ext cx="776124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5" name="PlaceHolder 3"/>
          <p:cNvSpPr>
            <a:spLocks noGrp="1"/>
          </p:cNvSpPr>
          <p:nvPr>
            <p:ph/>
          </p:nvPr>
        </p:nvSpPr>
        <p:spPr>
          <a:xfrm>
            <a:off x="691200" y="2211480"/>
            <a:ext cx="776124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37" name="PlaceHolder 2"/>
          <p:cNvSpPr>
            <a:spLocks noGrp="1"/>
          </p:cNvSpPr>
          <p:nvPr>
            <p:ph/>
          </p:nvPr>
        </p:nvSpPr>
        <p:spPr>
          <a:xfrm>
            <a:off x="691200" y="2020320"/>
            <a:ext cx="378720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8" name="PlaceHolder 3"/>
          <p:cNvSpPr>
            <a:spLocks noGrp="1"/>
          </p:cNvSpPr>
          <p:nvPr>
            <p:ph/>
          </p:nvPr>
        </p:nvSpPr>
        <p:spPr>
          <a:xfrm>
            <a:off x="4668120" y="2020320"/>
            <a:ext cx="378720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9" name="PlaceHolder 4"/>
          <p:cNvSpPr>
            <a:spLocks noGrp="1"/>
          </p:cNvSpPr>
          <p:nvPr>
            <p:ph/>
          </p:nvPr>
        </p:nvSpPr>
        <p:spPr>
          <a:xfrm>
            <a:off x="691200" y="2211480"/>
            <a:ext cx="378720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0" name="PlaceHolder 5"/>
          <p:cNvSpPr>
            <a:spLocks noGrp="1"/>
          </p:cNvSpPr>
          <p:nvPr>
            <p:ph/>
          </p:nvPr>
        </p:nvSpPr>
        <p:spPr>
          <a:xfrm>
            <a:off x="4668120" y="2211480"/>
            <a:ext cx="378720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42" name="PlaceHolder 2"/>
          <p:cNvSpPr>
            <a:spLocks noGrp="1"/>
          </p:cNvSpPr>
          <p:nvPr>
            <p:ph/>
          </p:nvPr>
        </p:nvSpPr>
        <p:spPr>
          <a:xfrm>
            <a:off x="691200" y="2020320"/>
            <a:ext cx="249876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3" name="PlaceHolder 3"/>
          <p:cNvSpPr>
            <a:spLocks noGrp="1"/>
          </p:cNvSpPr>
          <p:nvPr>
            <p:ph/>
          </p:nvPr>
        </p:nvSpPr>
        <p:spPr>
          <a:xfrm>
            <a:off x="3315240" y="2020320"/>
            <a:ext cx="249876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4" name="PlaceHolder 4"/>
          <p:cNvSpPr>
            <a:spLocks noGrp="1"/>
          </p:cNvSpPr>
          <p:nvPr>
            <p:ph/>
          </p:nvPr>
        </p:nvSpPr>
        <p:spPr>
          <a:xfrm>
            <a:off x="5939280" y="2020320"/>
            <a:ext cx="249876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5" name="PlaceHolder 5"/>
          <p:cNvSpPr>
            <a:spLocks noGrp="1"/>
          </p:cNvSpPr>
          <p:nvPr>
            <p:ph/>
          </p:nvPr>
        </p:nvSpPr>
        <p:spPr>
          <a:xfrm>
            <a:off x="691200" y="2211480"/>
            <a:ext cx="249876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6" name="PlaceHolder 6"/>
          <p:cNvSpPr>
            <a:spLocks noGrp="1"/>
          </p:cNvSpPr>
          <p:nvPr>
            <p:ph/>
          </p:nvPr>
        </p:nvSpPr>
        <p:spPr>
          <a:xfrm>
            <a:off x="3315240" y="2211480"/>
            <a:ext cx="249876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7" name="PlaceHolder 7"/>
          <p:cNvSpPr>
            <a:spLocks noGrp="1"/>
          </p:cNvSpPr>
          <p:nvPr>
            <p:ph/>
          </p:nvPr>
        </p:nvSpPr>
        <p:spPr>
          <a:xfrm>
            <a:off x="5939280" y="2211480"/>
            <a:ext cx="249876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55" name="PlaceHolder 2"/>
          <p:cNvSpPr>
            <a:spLocks noGrp="1"/>
          </p:cNvSpPr>
          <p:nvPr>
            <p:ph type="subTitle"/>
          </p:nvPr>
        </p:nvSpPr>
        <p:spPr>
          <a:xfrm>
            <a:off x="691200" y="1974960"/>
            <a:ext cx="7761240" cy="45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57" name="PlaceHolder 2"/>
          <p:cNvSpPr>
            <a:spLocks noGrp="1"/>
          </p:cNvSpPr>
          <p:nvPr>
            <p:ph/>
          </p:nvPr>
        </p:nvSpPr>
        <p:spPr>
          <a:xfrm>
            <a:off x="691200" y="2020320"/>
            <a:ext cx="7761240" cy="365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/>
          </p:nvPr>
        </p:nvSpPr>
        <p:spPr>
          <a:xfrm>
            <a:off x="691200" y="2020320"/>
            <a:ext cx="3787200" cy="365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/>
          </p:nvPr>
        </p:nvSpPr>
        <p:spPr>
          <a:xfrm>
            <a:off x="4668120" y="2020320"/>
            <a:ext cx="3787200" cy="365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59" name="PlaceHolder 2"/>
          <p:cNvSpPr>
            <a:spLocks noGrp="1"/>
          </p:cNvSpPr>
          <p:nvPr>
            <p:ph/>
          </p:nvPr>
        </p:nvSpPr>
        <p:spPr>
          <a:xfrm>
            <a:off x="691200" y="2020320"/>
            <a:ext cx="3787200" cy="365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0" name="PlaceHolder 3"/>
          <p:cNvSpPr>
            <a:spLocks noGrp="1"/>
          </p:cNvSpPr>
          <p:nvPr>
            <p:ph/>
          </p:nvPr>
        </p:nvSpPr>
        <p:spPr>
          <a:xfrm>
            <a:off x="4668120" y="2020320"/>
            <a:ext cx="3787200" cy="365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PlaceHolder 1"/>
          <p:cNvSpPr>
            <a:spLocks noGrp="1"/>
          </p:cNvSpPr>
          <p:nvPr>
            <p:ph type="subTitle"/>
          </p:nvPr>
        </p:nvSpPr>
        <p:spPr>
          <a:xfrm>
            <a:off x="462960" y="1377720"/>
            <a:ext cx="8229240" cy="2497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64" name="PlaceHolder 2"/>
          <p:cNvSpPr>
            <a:spLocks noGrp="1"/>
          </p:cNvSpPr>
          <p:nvPr>
            <p:ph/>
          </p:nvPr>
        </p:nvSpPr>
        <p:spPr>
          <a:xfrm>
            <a:off x="691200" y="2020320"/>
            <a:ext cx="378720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5" name="PlaceHolder 3"/>
          <p:cNvSpPr>
            <a:spLocks noGrp="1"/>
          </p:cNvSpPr>
          <p:nvPr>
            <p:ph/>
          </p:nvPr>
        </p:nvSpPr>
        <p:spPr>
          <a:xfrm>
            <a:off x="4668120" y="2020320"/>
            <a:ext cx="3787200" cy="365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6" name="PlaceHolder 4"/>
          <p:cNvSpPr>
            <a:spLocks noGrp="1"/>
          </p:cNvSpPr>
          <p:nvPr>
            <p:ph/>
          </p:nvPr>
        </p:nvSpPr>
        <p:spPr>
          <a:xfrm>
            <a:off x="691200" y="2211480"/>
            <a:ext cx="378720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68" name="PlaceHolder 2"/>
          <p:cNvSpPr>
            <a:spLocks noGrp="1"/>
          </p:cNvSpPr>
          <p:nvPr>
            <p:ph/>
          </p:nvPr>
        </p:nvSpPr>
        <p:spPr>
          <a:xfrm>
            <a:off x="691200" y="2020320"/>
            <a:ext cx="3787200" cy="365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9" name="PlaceHolder 3"/>
          <p:cNvSpPr>
            <a:spLocks noGrp="1"/>
          </p:cNvSpPr>
          <p:nvPr>
            <p:ph/>
          </p:nvPr>
        </p:nvSpPr>
        <p:spPr>
          <a:xfrm>
            <a:off x="4668120" y="2020320"/>
            <a:ext cx="378720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0" name="PlaceHolder 4"/>
          <p:cNvSpPr>
            <a:spLocks noGrp="1"/>
          </p:cNvSpPr>
          <p:nvPr>
            <p:ph/>
          </p:nvPr>
        </p:nvSpPr>
        <p:spPr>
          <a:xfrm>
            <a:off x="4668120" y="2211480"/>
            <a:ext cx="378720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72" name="PlaceHolder 2"/>
          <p:cNvSpPr>
            <a:spLocks noGrp="1"/>
          </p:cNvSpPr>
          <p:nvPr>
            <p:ph/>
          </p:nvPr>
        </p:nvSpPr>
        <p:spPr>
          <a:xfrm>
            <a:off x="691200" y="2020320"/>
            <a:ext cx="378720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3" name="PlaceHolder 3"/>
          <p:cNvSpPr>
            <a:spLocks noGrp="1"/>
          </p:cNvSpPr>
          <p:nvPr>
            <p:ph/>
          </p:nvPr>
        </p:nvSpPr>
        <p:spPr>
          <a:xfrm>
            <a:off x="4668120" y="2020320"/>
            <a:ext cx="378720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4" name="PlaceHolder 4"/>
          <p:cNvSpPr>
            <a:spLocks noGrp="1"/>
          </p:cNvSpPr>
          <p:nvPr>
            <p:ph/>
          </p:nvPr>
        </p:nvSpPr>
        <p:spPr>
          <a:xfrm>
            <a:off x="691200" y="2211480"/>
            <a:ext cx="776124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76" name="PlaceHolder 2"/>
          <p:cNvSpPr>
            <a:spLocks noGrp="1"/>
          </p:cNvSpPr>
          <p:nvPr>
            <p:ph/>
          </p:nvPr>
        </p:nvSpPr>
        <p:spPr>
          <a:xfrm>
            <a:off x="691200" y="2020320"/>
            <a:ext cx="776124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7" name="PlaceHolder 3"/>
          <p:cNvSpPr>
            <a:spLocks noGrp="1"/>
          </p:cNvSpPr>
          <p:nvPr>
            <p:ph/>
          </p:nvPr>
        </p:nvSpPr>
        <p:spPr>
          <a:xfrm>
            <a:off x="691200" y="2211480"/>
            <a:ext cx="776124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79" name="PlaceHolder 2"/>
          <p:cNvSpPr>
            <a:spLocks noGrp="1"/>
          </p:cNvSpPr>
          <p:nvPr>
            <p:ph/>
          </p:nvPr>
        </p:nvSpPr>
        <p:spPr>
          <a:xfrm>
            <a:off x="691200" y="2020320"/>
            <a:ext cx="378720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0" name="PlaceHolder 3"/>
          <p:cNvSpPr>
            <a:spLocks noGrp="1"/>
          </p:cNvSpPr>
          <p:nvPr>
            <p:ph/>
          </p:nvPr>
        </p:nvSpPr>
        <p:spPr>
          <a:xfrm>
            <a:off x="4668120" y="2020320"/>
            <a:ext cx="378720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1" name="PlaceHolder 4"/>
          <p:cNvSpPr>
            <a:spLocks noGrp="1"/>
          </p:cNvSpPr>
          <p:nvPr>
            <p:ph/>
          </p:nvPr>
        </p:nvSpPr>
        <p:spPr>
          <a:xfrm>
            <a:off x="691200" y="2211480"/>
            <a:ext cx="378720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2" name="PlaceHolder 5"/>
          <p:cNvSpPr>
            <a:spLocks noGrp="1"/>
          </p:cNvSpPr>
          <p:nvPr>
            <p:ph/>
          </p:nvPr>
        </p:nvSpPr>
        <p:spPr>
          <a:xfrm>
            <a:off x="4668120" y="2211480"/>
            <a:ext cx="378720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84" name="PlaceHolder 2"/>
          <p:cNvSpPr>
            <a:spLocks noGrp="1"/>
          </p:cNvSpPr>
          <p:nvPr>
            <p:ph/>
          </p:nvPr>
        </p:nvSpPr>
        <p:spPr>
          <a:xfrm>
            <a:off x="691200" y="2020320"/>
            <a:ext cx="249876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5" name="PlaceHolder 3"/>
          <p:cNvSpPr>
            <a:spLocks noGrp="1"/>
          </p:cNvSpPr>
          <p:nvPr>
            <p:ph/>
          </p:nvPr>
        </p:nvSpPr>
        <p:spPr>
          <a:xfrm>
            <a:off x="3315240" y="2020320"/>
            <a:ext cx="249876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6" name="PlaceHolder 4"/>
          <p:cNvSpPr>
            <a:spLocks noGrp="1"/>
          </p:cNvSpPr>
          <p:nvPr>
            <p:ph/>
          </p:nvPr>
        </p:nvSpPr>
        <p:spPr>
          <a:xfrm>
            <a:off x="5939280" y="2020320"/>
            <a:ext cx="249876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7" name="PlaceHolder 5"/>
          <p:cNvSpPr>
            <a:spLocks noGrp="1"/>
          </p:cNvSpPr>
          <p:nvPr>
            <p:ph/>
          </p:nvPr>
        </p:nvSpPr>
        <p:spPr>
          <a:xfrm>
            <a:off x="691200" y="2211480"/>
            <a:ext cx="249876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8" name="PlaceHolder 6"/>
          <p:cNvSpPr>
            <a:spLocks noGrp="1"/>
          </p:cNvSpPr>
          <p:nvPr>
            <p:ph/>
          </p:nvPr>
        </p:nvSpPr>
        <p:spPr>
          <a:xfrm>
            <a:off x="3315240" y="2211480"/>
            <a:ext cx="249876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9" name="PlaceHolder 7"/>
          <p:cNvSpPr>
            <a:spLocks noGrp="1"/>
          </p:cNvSpPr>
          <p:nvPr>
            <p:ph/>
          </p:nvPr>
        </p:nvSpPr>
        <p:spPr>
          <a:xfrm>
            <a:off x="5939280" y="2211480"/>
            <a:ext cx="249876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97" name="PlaceHolder 2"/>
          <p:cNvSpPr>
            <a:spLocks noGrp="1"/>
          </p:cNvSpPr>
          <p:nvPr>
            <p:ph type="subTitle"/>
          </p:nvPr>
        </p:nvSpPr>
        <p:spPr>
          <a:xfrm>
            <a:off x="691200" y="1974960"/>
            <a:ext cx="7761240" cy="45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99" name="PlaceHolder 2"/>
          <p:cNvSpPr>
            <a:spLocks noGrp="1"/>
          </p:cNvSpPr>
          <p:nvPr>
            <p:ph/>
          </p:nvPr>
        </p:nvSpPr>
        <p:spPr>
          <a:xfrm>
            <a:off x="691200" y="2020320"/>
            <a:ext cx="7761240" cy="365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01" name="PlaceHolder 2"/>
          <p:cNvSpPr>
            <a:spLocks noGrp="1"/>
          </p:cNvSpPr>
          <p:nvPr>
            <p:ph/>
          </p:nvPr>
        </p:nvSpPr>
        <p:spPr>
          <a:xfrm>
            <a:off x="691200" y="2020320"/>
            <a:ext cx="3787200" cy="365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2" name="PlaceHolder 3"/>
          <p:cNvSpPr>
            <a:spLocks noGrp="1"/>
          </p:cNvSpPr>
          <p:nvPr>
            <p:ph/>
          </p:nvPr>
        </p:nvSpPr>
        <p:spPr>
          <a:xfrm>
            <a:off x="4668120" y="2020320"/>
            <a:ext cx="3787200" cy="365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PlaceHolder 1"/>
          <p:cNvSpPr>
            <a:spLocks noGrp="1"/>
          </p:cNvSpPr>
          <p:nvPr>
            <p:ph type="subTitle"/>
          </p:nvPr>
        </p:nvSpPr>
        <p:spPr>
          <a:xfrm>
            <a:off x="462960" y="1377720"/>
            <a:ext cx="8229240" cy="2497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06" name="PlaceHolder 2"/>
          <p:cNvSpPr>
            <a:spLocks noGrp="1"/>
          </p:cNvSpPr>
          <p:nvPr>
            <p:ph/>
          </p:nvPr>
        </p:nvSpPr>
        <p:spPr>
          <a:xfrm>
            <a:off x="691200" y="2020320"/>
            <a:ext cx="378720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7" name="PlaceHolder 3"/>
          <p:cNvSpPr>
            <a:spLocks noGrp="1"/>
          </p:cNvSpPr>
          <p:nvPr>
            <p:ph/>
          </p:nvPr>
        </p:nvSpPr>
        <p:spPr>
          <a:xfrm>
            <a:off x="4668120" y="2020320"/>
            <a:ext cx="3787200" cy="365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8" name="PlaceHolder 4"/>
          <p:cNvSpPr>
            <a:spLocks noGrp="1"/>
          </p:cNvSpPr>
          <p:nvPr>
            <p:ph/>
          </p:nvPr>
        </p:nvSpPr>
        <p:spPr>
          <a:xfrm>
            <a:off x="691200" y="2211480"/>
            <a:ext cx="378720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10" name="PlaceHolder 2"/>
          <p:cNvSpPr>
            <a:spLocks noGrp="1"/>
          </p:cNvSpPr>
          <p:nvPr>
            <p:ph/>
          </p:nvPr>
        </p:nvSpPr>
        <p:spPr>
          <a:xfrm>
            <a:off x="691200" y="2020320"/>
            <a:ext cx="3787200" cy="365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1" name="PlaceHolder 3"/>
          <p:cNvSpPr>
            <a:spLocks noGrp="1"/>
          </p:cNvSpPr>
          <p:nvPr>
            <p:ph/>
          </p:nvPr>
        </p:nvSpPr>
        <p:spPr>
          <a:xfrm>
            <a:off x="4668120" y="2020320"/>
            <a:ext cx="378720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2" name="PlaceHolder 4"/>
          <p:cNvSpPr>
            <a:spLocks noGrp="1"/>
          </p:cNvSpPr>
          <p:nvPr>
            <p:ph/>
          </p:nvPr>
        </p:nvSpPr>
        <p:spPr>
          <a:xfrm>
            <a:off x="4668120" y="2211480"/>
            <a:ext cx="378720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14" name="PlaceHolder 2"/>
          <p:cNvSpPr>
            <a:spLocks noGrp="1"/>
          </p:cNvSpPr>
          <p:nvPr>
            <p:ph/>
          </p:nvPr>
        </p:nvSpPr>
        <p:spPr>
          <a:xfrm>
            <a:off x="691200" y="2020320"/>
            <a:ext cx="378720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5" name="PlaceHolder 3"/>
          <p:cNvSpPr>
            <a:spLocks noGrp="1"/>
          </p:cNvSpPr>
          <p:nvPr>
            <p:ph/>
          </p:nvPr>
        </p:nvSpPr>
        <p:spPr>
          <a:xfrm>
            <a:off x="4668120" y="2020320"/>
            <a:ext cx="378720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6" name="PlaceHolder 4"/>
          <p:cNvSpPr>
            <a:spLocks noGrp="1"/>
          </p:cNvSpPr>
          <p:nvPr>
            <p:ph/>
          </p:nvPr>
        </p:nvSpPr>
        <p:spPr>
          <a:xfrm>
            <a:off x="691200" y="2211480"/>
            <a:ext cx="776124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18" name="PlaceHolder 2"/>
          <p:cNvSpPr>
            <a:spLocks noGrp="1"/>
          </p:cNvSpPr>
          <p:nvPr>
            <p:ph/>
          </p:nvPr>
        </p:nvSpPr>
        <p:spPr>
          <a:xfrm>
            <a:off x="691200" y="2020320"/>
            <a:ext cx="776124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9" name="PlaceHolder 3"/>
          <p:cNvSpPr>
            <a:spLocks noGrp="1"/>
          </p:cNvSpPr>
          <p:nvPr>
            <p:ph/>
          </p:nvPr>
        </p:nvSpPr>
        <p:spPr>
          <a:xfrm>
            <a:off x="691200" y="2211480"/>
            <a:ext cx="776124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21" name="PlaceHolder 2"/>
          <p:cNvSpPr>
            <a:spLocks noGrp="1"/>
          </p:cNvSpPr>
          <p:nvPr>
            <p:ph/>
          </p:nvPr>
        </p:nvSpPr>
        <p:spPr>
          <a:xfrm>
            <a:off x="691200" y="2020320"/>
            <a:ext cx="378720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2" name="PlaceHolder 3"/>
          <p:cNvSpPr>
            <a:spLocks noGrp="1"/>
          </p:cNvSpPr>
          <p:nvPr>
            <p:ph/>
          </p:nvPr>
        </p:nvSpPr>
        <p:spPr>
          <a:xfrm>
            <a:off x="4668120" y="2020320"/>
            <a:ext cx="378720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3" name="PlaceHolder 4"/>
          <p:cNvSpPr>
            <a:spLocks noGrp="1"/>
          </p:cNvSpPr>
          <p:nvPr>
            <p:ph/>
          </p:nvPr>
        </p:nvSpPr>
        <p:spPr>
          <a:xfrm>
            <a:off x="691200" y="2211480"/>
            <a:ext cx="378720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4" name="PlaceHolder 5"/>
          <p:cNvSpPr>
            <a:spLocks noGrp="1"/>
          </p:cNvSpPr>
          <p:nvPr>
            <p:ph/>
          </p:nvPr>
        </p:nvSpPr>
        <p:spPr>
          <a:xfrm>
            <a:off x="4668120" y="2211480"/>
            <a:ext cx="378720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subTitle"/>
          </p:nvPr>
        </p:nvSpPr>
        <p:spPr>
          <a:xfrm>
            <a:off x="462960" y="1377720"/>
            <a:ext cx="8229240" cy="2497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26" name="PlaceHolder 2"/>
          <p:cNvSpPr>
            <a:spLocks noGrp="1"/>
          </p:cNvSpPr>
          <p:nvPr>
            <p:ph/>
          </p:nvPr>
        </p:nvSpPr>
        <p:spPr>
          <a:xfrm>
            <a:off x="691200" y="2020320"/>
            <a:ext cx="249876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7" name="PlaceHolder 3"/>
          <p:cNvSpPr>
            <a:spLocks noGrp="1"/>
          </p:cNvSpPr>
          <p:nvPr>
            <p:ph/>
          </p:nvPr>
        </p:nvSpPr>
        <p:spPr>
          <a:xfrm>
            <a:off x="3315240" y="2020320"/>
            <a:ext cx="249876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8" name="PlaceHolder 4"/>
          <p:cNvSpPr>
            <a:spLocks noGrp="1"/>
          </p:cNvSpPr>
          <p:nvPr>
            <p:ph/>
          </p:nvPr>
        </p:nvSpPr>
        <p:spPr>
          <a:xfrm>
            <a:off x="5939280" y="2020320"/>
            <a:ext cx="249876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9" name="PlaceHolder 5"/>
          <p:cNvSpPr>
            <a:spLocks noGrp="1"/>
          </p:cNvSpPr>
          <p:nvPr>
            <p:ph/>
          </p:nvPr>
        </p:nvSpPr>
        <p:spPr>
          <a:xfrm>
            <a:off x="691200" y="2211480"/>
            <a:ext cx="249876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0" name="PlaceHolder 6"/>
          <p:cNvSpPr>
            <a:spLocks noGrp="1"/>
          </p:cNvSpPr>
          <p:nvPr>
            <p:ph/>
          </p:nvPr>
        </p:nvSpPr>
        <p:spPr>
          <a:xfrm>
            <a:off x="3315240" y="2211480"/>
            <a:ext cx="249876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1" name="PlaceHolder 7"/>
          <p:cNvSpPr>
            <a:spLocks noGrp="1"/>
          </p:cNvSpPr>
          <p:nvPr>
            <p:ph/>
          </p:nvPr>
        </p:nvSpPr>
        <p:spPr>
          <a:xfrm>
            <a:off x="5939280" y="2211480"/>
            <a:ext cx="249876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40" name="PlaceHolder 2"/>
          <p:cNvSpPr>
            <a:spLocks noGrp="1"/>
          </p:cNvSpPr>
          <p:nvPr>
            <p:ph type="subTitle"/>
          </p:nvPr>
        </p:nvSpPr>
        <p:spPr>
          <a:xfrm>
            <a:off x="691200" y="1974960"/>
            <a:ext cx="7761240" cy="45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42" name="PlaceHolder 2"/>
          <p:cNvSpPr>
            <a:spLocks noGrp="1"/>
          </p:cNvSpPr>
          <p:nvPr>
            <p:ph/>
          </p:nvPr>
        </p:nvSpPr>
        <p:spPr>
          <a:xfrm>
            <a:off x="691200" y="2020320"/>
            <a:ext cx="7761240" cy="365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44" name="PlaceHolder 2"/>
          <p:cNvSpPr>
            <a:spLocks noGrp="1"/>
          </p:cNvSpPr>
          <p:nvPr>
            <p:ph/>
          </p:nvPr>
        </p:nvSpPr>
        <p:spPr>
          <a:xfrm>
            <a:off x="691200" y="2020320"/>
            <a:ext cx="3787200" cy="365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5" name="PlaceHolder 3"/>
          <p:cNvSpPr>
            <a:spLocks noGrp="1"/>
          </p:cNvSpPr>
          <p:nvPr>
            <p:ph/>
          </p:nvPr>
        </p:nvSpPr>
        <p:spPr>
          <a:xfrm>
            <a:off x="4668120" y="2020320"/>
            <a:ext cx="3787200" cy="365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8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8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PlaceHolder 1"/>
          <p:cNvSpPr>
            <a:spLocks noGrp="1"/>
          </p:cNvSpPr>
          <p:nvPr>
            <p:ph type="subTitle"/>
          </p:nvPr>
        </p:nvSpPr>
        <p:spPr>
          <a:xfrm>
            <a:off x="462960" y="1377720"/>
            <a:ext cx="8229240" cy="2497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8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49" name="PlaceHolder 2"/>
          <p:cNvSpPr>
            <a:spLocks noGrp="1"/>
          </p:cNvSpPr>
          <p:nvPr>
            <p:ph/>
          </p:nvPr>
        </p:nvSpPr>
        <p:spPr>
          <a:xfrm>
            <a:off x="691200" y="2020320"/>
            <a:ext cx="378720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0" name="PlaceHolder 3"/>
          <p:cNvSpPr>
            <a:spLocks noGrp="1"/>
          </p:cNvSpPr>
          <p:nvPr>
            <p:ph/>
          </p:nvPr>
        </p:nvSpPr>
        <p:spPr>
          <a:xfrm>
            <a:off x="4668120" y="2020320"/>
            <a:ext cx="3787200" cy="365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1" name="PlaceHolder 4"/>
          <p:cNvSpPr>
            <a:spLocks noGrp="1"/>
          </p:cNvSpPr>
          <p:nvPr>
            <p:ph/>
          </p:nvPr>
        </p:nvSpPr>
        <p:spPr>
          <a:xfrm>
            <a:off x="691200" y="2211480"/>
            <a:ext cx="378720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8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53" name="PlaceHolder 2"/>
          <p:cNvSpPr>
            <a:spLocks noGrp="1"/>
          </p:cNvSpPr>
          <p:nvPr>
            <p:ph/>
          </p:nvPr>
        </p:nvSpPr>
        <p:spPr>
          <a:xfrm>
            <a:off x="691200" y="2020320"/>
            <a:ext cx="3787200" cy="365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4" name="PlaceHolder 3"/>
          <p:cNvSpPr>
            <a:spLocks noGrp="1"/>
          </p:cNvSpPr>
          <p:nvPr>
            <p:ph/>
          </p:nvPr>
        </p:nvSpPr>
        <p:spPr>
          <a:xfrm>
            <a:off x="4668120" y="2020320"/>
            <a:ext cx="378720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5" name="PlaceHolder 4"/>
          <p:cNvSpPr>
            <a:spLocks noGrp="1"/>
          </p:cNvSpPr>
          <p:nvPr>
            <p:ph/>
          </p:nvPr>
        </p:nvSpPr>
        <p:spPr>
          <a:xfrm>
            <a:off x="4668120" y="2211480"/>
            <a:ext cx="378720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8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57" name="PlaceHolder 2"/>
          <p:cNvSpPr>
            <a:spLocks noGrp="1"/>
          </p:cNvSpPr>
          <p:nvPr>
            <p:ph/>
          </p:nvPr>
        </p:nvSpPr>
        <p:spPr>
          <a:xfrm>
            <a:off x="691200" y="2020320"/>
            <a:ext cx="378720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8" name="PlaceHolder 3"/>
          <p:cNvSpPr>
            <a:spLocks noGrp="1"/>
          </p:cNvSpPr>
          <p:nvPr>
            <p:ph/>
          </p:nvPr>
        </p:nvSpPr>
        <p:spPr>
          <a:xfrm>
            <a:off x="4668120" y="2020320"/>
            <a:ext cx="378720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9" name="PlaceHolder 4"/>
          <p:cNvSpPr>
            <a:spLocks noGrp="1"/>
          </p:cNvSpPr>
          <p:nvPr>
            <p:ph/>
          </p:nvPr>
        </p:nvSpPr>
        <p:spPr>
          <a:xfrm>
            <a:off x="691200" y="2211480"/>
            <a:ext cx="776124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/>
          </p:nvPr>
        </p:nvSpPr>
        <p:spPr>
          <a:xfrm>
            <a:off x="691200" y="2020320"/>
            <a:ext cx="378720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/>
          </p:nvPr>
        </p:nvSpPr>
        <p:spPr>
          <a:xfrm>
            <a:off x="4668120" y="2020320"/>
            <a:ext cx="3787200" cy="365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/>
          </p:nvPr>
        </p:nvSpPr>
        <p:spPr>
          <a:xfrm>
            <a:off x="691200" y="2211480"/>
            <a:ext cx="378720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9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61" name="PlaceHolder 2"/>
          <p:cNvSpPr>
            <a:spLocks noGrp="1"/>
          </p:cNvSpPr>
          <p:nvPr>
            <p:ph/>
          </p:nvPr>
        </p:nvSpPr>
        <p:spPr>
          <a:xfrm>
            <a:off x="691200" y="2020320"/>
            <a:ext cx="776124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2" name="PlaceHolder 3"/>
          <p:cNvSpPr>
            <a:spLocks noGrp="1"/>
          </p:cNvSpPr>
          <p:nvPr>
            <p:ph/>
          </p:nvPr>
        </p:nvSpPr>
        <p:spPr>
          <a:xfrm>
            <a:off x="691200" y="2211480"/>
            <a:ext cx="776124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9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64" name="PlaceHolder 2"/>
          <p:cNvSpPr>
            <a:spLocks noGrp="1"/>
          </p:cNvSpPr>
          <p:nvPr>
            <p:ph/>
          </p:nvPr>
        </p:nvSpPr>
        <p:spPr>
          <a:xfrm>
            <a:off x="691200" y="2020320"/>
            <a:ext cx="378720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5" name="PlaceHolder 3"/>
          <p:cNvSpPr>
            <a:spLocks noGrp="1"/>
          </p:cNvSpPr>
          <p:nvPr>
            <p:ph/>
          </p:nvPr>
        </p:nvSpPr>
        <p:spPr>
          <a:xfrm>
            <a:off x="4668120" y="2020320"/>
            <a:ext cx="378720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6" name="PlaceHolder 4"/>
          <p:cNvSpPr>
            <a:spLocks noGrp="1"/>
          </p:cNvSpPr>
          <p:nvPr>
            <p:ph/>
          </p:nvPr>
        </p:nvSpPr>
        <p:spPr>
          <a:xfrm>
            <a:off x="691200" y="2211480"/>
            <a:ext cx="378720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7" name="PlaceHolder 5"/>
          <p:cNvSpPr>
            <a:spLocks noGrp="1"/>
          </p:cNvSpPr>
          <p:nvPr>
            <p:ph/>
          </p:nvPr>
        </p:nvSpPr>
        <p:spPr>
          <a:xfrm>
            <a:off x="4668120" y="2211480"/>
            <a:ext cx="378720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9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69" name="PlaceHolder 2"/>
          <p:cNvSpPr>
            <a:spLocks noGrp="1"/>
          </p:cNvSpPr>
          <p:nvPr>
            <p:ph/>
          </p:nvPr>
        </p:nvSpPr>
        <p:spPr>
          <a:xfrm>
            <a:off x="691200" y="2020320"/>
            <a:ext cx="249876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0" name="PlaceHolder 3"/>
          <p:cNvSpPr>
            <a:spLocks noGrp="1"/>
          </p:cNvSpPr>
          <p:nvPr>
            <p:ph/>
          </p:nvPr>
        </p:nvSpPr>
        <p:spPr>
          <a:xfrm>
            <a:off x="3315240" y="2020320"/>
            <a:ext cx="249876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1" name="PlaceHolder 4"/>
          <p:cNvSpPr>
            <a:spLocks noGrp="1"/>
          </p:cNvSpPr>
          <p:nvPr>
            <p:ph/>
          </p:nvPr>
        </p:nvSpPr>
        <p:spPr>
          <a:xfrm>
            <a:off x="5939280" y="2020320"/>
            <a:ext cx="249876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2" name="PlaceHolder 5"/>
          <p:cNvSpPr>
            <a:spLocks noGrp="1"/>
          </p:cNvSpPr>
          <p:nvPr>
            <p:ph/>
          </p:nvPr>
        </p:nvSpPr>
        <p:spPr>
          <a:xfrm>
            <a:off x="691200" y="2211480"/>
            <a:ext cx="249876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3" name="PlaceHolder 6"/>
          <p:cNvSpPr>
            <a:spLocks noGrp="1"/>
          </p:cNvSpPr>
          <p:nvPr>
            <p:ph/>
          </p:nvPr>
        </p:nvSpPr>
        <p:spPr>
          <a:xfrm>
            <a:off x="3315240" y="2211480"/>
            <a:ext cx="249876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4" name="PlaceHolder 7"/>
          <p:cNvSpPr>
            <a:spLocks noGrp="1"/>
          </p:cNvSpPr>
          <p:nvPr>
            <p:ph/>
          </p:nvPr>
        </p:nvSpPr>
        <p:spPr>
          <a:xfrm>
            <a:off x="5939280" y="2211480"/>
            <a:ext cx="249876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9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9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81" name="PlaceHolder 2"/>
          <p:cNvSpPr>
            <a:spLocks noGrp="1"/>
          </p:cNvSpPr>
          <p:nvPr>
            <p:ph type="subTitle"/>
          </p:nvPr>
        </p:nvSpPr>
        <p:spPr>
          <a:xfrm>
            <a:off x="691200" y="1974960"/>
            <a:ext cx="7761240" cy="45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83" name="PlaceHolder 2"/>
          <p:cNvSpPr>
            <a:spLocks noGrp="1"/>
          </p:cNvSpPr>
          <p:nvPr>
            <p:ph/>
          </p:nvPr>
        </p:nvSpPr>
        <p:spPr>
          <a:xfrm>
            <a:off x="691200" y="2020320"/>
            <a:ext cx="7761240" cy="365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9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85" name="PlaceHolder 2"/>
          <p:cNvSpPr>
            <a:spLocks noGrp="1"/>
          </p:cNvSpPr>
          <p:nvPr>
            <p:ph/>
          </p:nvPr>
        </p:nvSpPr>
        <p:spPr>
          <a:xfrm>
            <a:off x="691200" y="2020320"/>
            <a:ext cx="3787200" cy="365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6" name="PlaceHolder 3"/>
          <p:cNvSpPr>
            <a:spLocks noGrp="1"/>
          </p:cNvSpPr>
          <p:nvPr>
            <p:ph/>
          </p:nvPr>
        </p:nvSpPr>
        <p:spPr>
          <a:xfrm>
            <a:off x="4668120" y="2020320"/>
            <a:ext cx="3787200" cy="365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9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9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PlaceHolder 1"/>
          <p:cNvSpPr>
            <a:spLocks noGrp="1"/>
          </p:cNvSpPr>
          <p:nvPr>
            <p:ph type="subTitle"/>
          </p:nvPr>
        </p:nvSpPr>
        <p:spPr>
          <a:xfrm>
            <a:off x="462960" y="1377720"/>
            <a:ext cx="8229240" cy="2497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90" name="PlaceHolder 2"/>
          <p:cNvSpPr>
            <a:spLocks noGrp="1"/>
          </p:cNvSpPr>
          <p:nvPr>
            <p:ph/>
          </p:nvPr>
        </p:nvSpPr>
        <p:spPr>
          <a:xfrm>
            <a:off x="691200" y="2020320"/>
            <a:ext cx="378720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1" name="PlaceHolder 3"/>
          <p:cNvSpPr>
            <a:spLocks noGrp="1"/>
          </p:cNvSpPr>
          <p:nvPr>
            <p:ph/>
          </p:nvPr>
        </p:nvSpPr>
        <p:spPr>
          <a:xfrm>
            <a:off x="4668120" y="2020320"/>
            <a:ext cx="3787200" cy="365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2" name="PlaceHolder 4"/>
          <p:cNvSpPr>
            <a:spLocks noGrp="1"/>
          </p:cNvSpPr>
          <p:nvPr>
            <p:ph/>
          </p:nvPr>
        </p:nvSpPr>
        <p:spPr>
          <a:xfrm>
            <a:off x="691200" y="2211480"/>
            <a:ext cx="378720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subTitle"/>
          </p:nvPr>
        </p:nvSpPr>
        <p:spPr>
          <a:xfrm>
            <a:off x="691200" y="1974960"/>
            <a:ext cx="7761240" cy="45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/>
          </p:nvPr>
        </p:nvSpPr>
        <p:spPr>
          <a:xfrm>
            <a:off x="691200" y="2020320"/>
            <a:ext cx="3787200" cy="365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/>
          </p:nvPr>
        </p:nvSpPr>
        <p:spPr>
          <a:xfrm>
            <a:off x="4668120" y="2020320"/>
            <a:ext cx="378720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/>
          </p:nvPr>
        </p:nvSpPr>
        <p:spPr>
          <a:xfrm>
            <a:off x="4668120" y="2211480"/>
            <a:ext cx="378720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0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94" name="PlaceHolder 2"/>
          <p:cNvSpPr>
            <a:spLocks noGrp="1"/>
          </p:cNvSpPr>
          <p:nvPr>
            <p:ph/>
          </p:nvPr>
        </p:nvSpPr>
        <p:spPr>
          <a:xfrm>
            <a:off x="691200" y="2020320"/>
            <a:ext cx="3787200" cy="365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5" name="PlaceHolder 3"/>
          <p:cNvSpPr>
            <a:spLocks noGrp="1"/>
          </p:cNvSpPr>
          <p:nvPr>
            <p:ph/>
          </p:nvPr>
        </p:nvSpPr>
        <p:spPr>
          <a:xfrm>
            <a:off x="4668120" y="2020320"/>
            <a:ext cx="378720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6" name="PlaceHolder 4"/>
          <p:cNvSpPr>
            <a:spLocks noGrp="1"/>
          </p:cNvSpPr>
          <p:nvPr>
            <p:ph/>
          </p:nvPr>
        </p:nvSpPr>
        <p:spPr>
          <a:xfrm>
            <a:off x="4668120" y="2211480"/>
            <a:ext cx="378720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0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98" name="PlaceHolder 2"/>
          <p:cNvSpPr>
            <a:spLocks noGrp="1"/>
          </p:cNvSpPr>
          <p:nvPr>
            <p:ph/>
          </p:nvPr>
        </p:nvSpPr>
        <p:spPr>
          <a:xfrm>
            <a:off x="691200" y="2020320"/>
            <a:ext cx="378720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9" name="PlaceHolder 3"/>
          <p:cNvSpPr>
            <a:spLocks noGrp="1"/>
          </p:cNvSpPr>
          <p:nvPr>
            <p:ph/>
          </p:nvPr>
        </p:nvSpPr>
        <p:spPr>
          <a:xfrm>
            <a:off x="4668120" y="2020320"/>
            <a:ext cx="378720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0" name="PlaceHolder 4"/>
          <p:cNvSpPr>
            <a:spLocks noGrp="1"/>
          </p:cNvSpPr>
          <p:nvPr>
            <p:ph/>
          </p:nvPr>
        </p:nvSpPr>
        <p:spPr>
          <a:xfrm>
            <a:off x="691200" y="2211480"/>
            <a:ext cx="776124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0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02" name="PlaceHolder 2"/>
          <p:cNvSpPr>
            <a:spLocks noGrp="1"/>
          </p:cNvSpPr>
          <p:nvPr>
            <p:ph/>
          </p:nvPr>
        </p:nvSpPr>
        <p:spPr>
          <a:xfrm>
            <a:off x="691200" y="2020320"/>
            <a:ext cx="776124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3" name="PlaceHolder 3"/>
          <p:cNvSpPr>
            <a:spLocks noGrp="1"/>
          </p:cNvSpPr>
          <p:nvPr>
            <p:ph/>
          </p:nvPr>
        </p:nvSpPr>
        <p:spPr>
          <a:xfrm>
            <a:off x="691200" y="2211480"/>
            <a:ext cx="776124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0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05" name="PlaceHolder 2"/>
          <p:cNvSpPr>
            <a:spLocks noGrp="1"/>
          </p:cNvSpPr>
          <p:nvPr>
            <p:ph/>
          </p:nvPr>
        </p:nvSpPr>
        <p:spPr>
          <a:xfrm>
            <a:off x="691200" y="2020320"/>
            <a:ext cx="378720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6" name="PlaceHolder 3"/>
          <p:cNvSpPr>
            <a:spLocks noGrp="1"/>
          </p:cNvSpPr>
          <p:nvPr>
            <p:ph/>
          </p:nvPr>
        </p:nvSpPr>
        <p:spPr>
          <a:xfrm>
            <a:off x="4668120" y="2020320"/>
            <a:ext cx="378720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7" name="PlaceHolder 4"/>
          <p:cNvSpPr>
            <a:spLocks noGrp="1"/>
          </p:cNvSpPr>
          <p:nvPr>
            <p:ph/>
          </p:nvPr>
        </p:nvSpPr>
        <p:spPr>
          <a:xfrm>
            <a:off x="691200" y="2211480"/>
            <a:ext cx="378720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8" name="PlaceHolder 5"/>
          <p:cNvSpPr>
            <a:spLocks noGrp="1"/>
          </p:cNvSpPr>
          <p:nvPr>
            <p:ph/>
          </p:nvPr>
        </p:nvSpPr>
        <p:spPr>
          <a:xfrm>
            <a:off x="4668120" y="2211480"/>
            <a:ext cx="378720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0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10" name="PlaceHolder 2"/>
          <p:cNvSpPr>
            <a:spLocks noGrp="1"/>
          </p:cNvSpPr>
          <p:nvPr>
            <p:ph/>
          </p:nvPr>
        </p:nvSpPr>
        <p:spPr>
          <a:xfrm>
            <a:off x="691200" y="2020320"/>
            <a:ext cx="249876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1" name="PlaceHolder 3"/>
          <p:cNvSpPr>
            <a:spLocks noGrp="1"/>
          </p:cNvSpPr>
          <p:nvPr>
            <p:ph/>
          </p:nvPr>
        </p:nvSpPr>
        <p:spPr>
          <a:xfrm>
            <a:off x="3315240" y="2020320"/>
            <a:ext cx="249876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2" name="PlaceHolder 4"/>
          <p:cNvSpPr>
            <a:spLocks noGrp="1"/>
          </p:cNvSpPr>
          <p:nvPr>
            <p:ph/>
          </p:nvPr>
        </p:nvSpPr>
        <p:spPr>
          <a:xfrm>
            <a:off x="5939280" y="2020320"/>
            <a:ext cx="249876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3" name="PlaceHolder 5"/>
          <p:cNvSpPr>
            <a:spLocks noGrp="1"/>
          </p:cNvSpPr>
          <p:nvPr>
            <p:ph/>
          </p:nvPr>
        </p:nvSpPr>
        <p:spPr>
          <a:xfrm>
            <a:off x="691200" y="2211480"/>
            <a:ext cx="249876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4" name="PlaceHolder 6"/>
          <p:cNvSpPr>
            <a:spLocks noGrp="1"/>
          </p:cNvSpPr>
          <p:nvPr>
            <p:ph/>
          </p:nvPr>
        </p:nvSpPr>
        <p:spPr>
          <a:xfrm>
            <a:off x="3315240" y="2211480"/>
            <a:ext cx="249876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5" name="PlaceHolder 7"/>
          <p:cNvSpPr>
            <a:spLocks noGrp="1"/>
          </p:cNvSpPr>
          <p:nvPr>
            <p:ph/>
          </p:nvPr>
        </p:nvSpPr>
        <p:spPr>
          <a:xfrm>
            <a:off x="5939280" y="2211480"/>
            <a:ext cx="249876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0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0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23" name="PlaceHolder 2"/>
          <p:cNvSpPr>
            <a:spLocks noGrp="1"/>
          </p:cNvSpPr>
          <p:nvPr>
            <p:ph type="subTitle"/>
          </p:nvPr>
        </p:nvSpPr>
        <p:spPr>
          <a:xfrm>
            <a:off x="691200" y="1974960"/>
            <a:ext cx="7761240" cy="45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25" name="PlaceHolder 2"/>
          <p:cNvSpPr>
            <a:spLocks noGrp="1"/>
          </p:cNvSpPr>
          <p:nvPr>
            <p:ph/>
          </p:nvPr>
        </p:nvSpPr>
        <p:spPr>
          <a:xfrm>
            <a:off x="691200" y="2020320"/>
            <a:ext cx="7761240" cy="365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0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27" name="PlaceHolder 2"/>
          <p:cNvSpPr>
            <a:spLocks noGrp="1"/>
          </p:cNvSpPr>
          <p:nvPr>
            <p:ph/>
          </p:nvPr>
        </p:nvSpPr>
        <p:spPr>
          <a:xfrm>
            <a:off x="691200" y="2020320"/>
            <a:ext cx="3787200" cy="365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8" name="PlaceHolder 3"/>
          <p:cNvSpPr>
            <a:spLocks noGrp="1"/>
          </p:cNvSpPr>
          <p:nvPr>
            <p:ph/>
          </p:nvPr>
        </p:nvSpPr>
        <p:spPr>
          <a:xfrm>
            <a:off x="4668120" y="2020320"/>
            <a:ext cx="3787200" cy="365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0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/>
          </p:nvPr>
        </p:nvSpPr>
        <p:spPr>
          <a:xfrm>
            <a:off x="691200" y="2020320"/>
            <a:ext cx="378720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/>
          </p:nvPr>
        </p:nvSpPr>
        <p:spPr>
          <a:xfrm>
            <a:off x="4668120" y="2020320"/>
            <a:ext cx="378720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/>
          </p:nvPr>
        </p:nvSpPr>
        <p:spPr>
          <a:xfrm>
            <a:off x="691200" y="2211480"/>
            <a:ext cx="776124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PlaceHolder 1"/>
          <p:cNvSpPr>
            <a:spLocks noGrp="1"/>
          </p:cNvSpPr>
          <p:nvPr>
            <p:ph type="subTitle"/>
          </p:nvPr>
        </p:nvSpPr>
        <p:spPr>
          <a:xfrm>
            <a:off x="462960" y="1377720"/>
            <a:ext cx="8229240" cy="2497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32" name="PlaceHolder 2"/>
          <p:cNvSpPr>
            <a:spLocks noGrp="1"/>
          </p:cNvSpPr>
          <p:nvPr>
            <p:ph/>
          </p:nvPr>
        </p:nvSpPr>
        <p:spPr>
          <a:xfrm>
            <a:off x="691200" y="2020320"/>
            <a:ext cx="378720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3" name="PlaceHolder 3"/>
          <p:cNvSpPr>
            <a:spLocks noGrp="1"/>
          </p:cNvSpPr>
          <p:nvPr>
            <p:ph/>
          </p:nvPr>
        </p:nvSpPr>
        <p:spPr>
          <a:xfrm>
            <a:off x="4668120" y="2020320"/>
            <a:ext cx="3787200" cy="365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4" name="PlaceHolder 4"/>
          <p:cNvSpPr>
            <a:spLocks noGrp="1"/>
          </p:cNvSpPr>
          <p:nvPr>
            <p:ph/>
          </p:nvPr>
        </p:nvSpPr>
        <p:spPr>
          <a:xfrm>
            <a:off x="691200" y="2211480"/>
            <a:ext cx="378720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36" name="PlaceHolder 2"/>
          <p:cNvSpPr>
            <a:spLocks noGrp="1"/>
          </p:cNvSpPr>
          <p:nvPr>
            <p:ph/>
          </p:nvPr>
        </p:nvSpPr>
        <p:spPr>
          <a:xfrm>
            <a:off x="691200" y="2020320"/>
            <a:ext cx="3787200" cy="365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7" name="PlaceHolder 3"/>
          <p:cNvSpPr>
            <a:spLocks noGrp="1"/>
          </p:cNvSpPr>
          <p:nvPr>
            <p:ph/>
          </p:nvPr>
        </p:nvSpPr>
        <p:spPr>
          <a:xfrm>
            <a:off x="4668120" y="2020320"/>
            <a:ext cx="378720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8" name="PlaceHolder 4"/>
          <p:cNvSpPr>
            <a:spLocks noGrp="1"/>
          </p:cNvSpPr>
          <p:nvPr>
            <p:ph/>
          </p:nvPr>
        </p:nvSpPr>
        <p:spPr>
          <a:xfrm>
            <a:off x="4668120" y="2211480"/>
            <a:ext cx="378720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40" name="PlaceHolder 2"/>
          <p:cNvSpPr>
            <a:spLocks noGrp="1"/>
          </p:cNvSpPr>
          <p:nvPr>
            <p:ph/>
          </p:nvPr>
        </p:nvSpPr>
        <p:spPr>
          <a:xfrm>
            <a:off x="691200" y="2020320"/>
            <a:ext cx="378720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1" name="PlaceHolder 3"/>
          <p:cNvSpPr>
            <a:spLocks noGrp="1"/>
          </p:cNvSpPr>
          <p:nvPr>
            <p:ph/>
          </p:nvPr>
        </p:nvSpPr>
        <p:spPr>
          <a:xfrm>
            <a:off x="4668120" y="2020320"/>
            <a:ext cx="378720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2" name="PlaceHolder 4"/>
          <p:cNvSpPr>
            <a:spLocks noGrp="1"/>
          </p:cNvSpPr>
          <p:nvPr>
            <p:ph/>
          </p:nvPr>
        </p:nvSpPr>
        <p:spPr>
          <a:xfrm>
            <a:off x="691200" y="2211480"/>
            <a:ext cx="776124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44" name="PlaceHolder 2"/>
          <p:cNvSpPr>
            <a:spLocks noGrp="1"/>
          </p:cNvSpPr>
          <p:nvPr>
            <p:ph/>
          </p:nvPr>
        </p:nvSpPr>
        <p:spPr>
          <a:xfrm>
            <a:off x="691200" y="2020320"/>
            <a:ext cx="776124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5" name="PlaceHolder 3"/>
          <p:cNvSpPr>
            <a:spLocks noGrp="1"/>
          </p:cNvSpPr>
          <p:nvPr>
            <p:ph/>
          </p:nvPr>
        </p:nvSpPr>
        <p:spPr>
          <a:xfrm>
            <a:off x="691200" y="2211480"/>
            <a:ext cx="776124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47" name="PlaceHolder 2"/>
          <p:cNvSpPr>
            <a:spLocks noGrp="1"/>
          </p:cNvSpPr>
          <p:nvPr>
            <p:ph/>
          </p:nvPr>
        </p:nvSpPr>
        <p:spPr>
          <a:xfrm>
            <a:off x="691200" y="2020320"/>
            <a:ext cx="378720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8" name="PlaceHolder 3"/>
          <p:cNvSpPr>
            <a:spLocks noGrp="1"/>
          </p:cNvSpPr>
          <p:nvPr>
            <p:ph/>
          </p:nvPr>
        </p:nvSpPr>
        <p:spPr>
          <a:xfrm>
            <a:off x="4668120" y="2020320"/>
            <a:ext cx="378720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9" name="PlaceHolder 4"/>
          <p:cNvSpPr>
            <a:spLocks noGrp="1"/>
          </p:cNvSpPr>
          <p:nvPr>
            <p:ph/>
          </p:nvPr>
        </p:nvSpPr>
        <p:spPr>
          <a:xfrm>
            <a:off x="691200" y="2211480"/>
            <a:ext cx="378720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0" name="PlaceHolder 5"/>
          <p:cNvSpPr>
            <a:spLocks noGrp="1"/>
          </p:cNvSpPr>
          <p:nvPr>
            <p:ph/>
          </p:nvPr>
        </p:nvSpPr>
        <p:spPr>
          <a:xfrm>
            <a:off x="4668120" y="2211480"/>
            <a:ext cx="378720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52" name="PlaceHolder 2"/>
          <p:cNvSpPr>
            <a:spLocks noGrp="1"/>
          </p:cNvSpPr>
          <p:nvPr>
            <p:ph/>
          </p:nvPr>
        </p:nvSpPr>
        <p:spPr>
          <a:xfrm>
            <a:off x="691200" y="2020320"/>
            <a:ext cx="249876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3" name="PlaceHolder 3"/>
          <p:cNvSpPr>
            <a:spLocks noGrp="1"/>
          </p:cNvSpPr>
          <p:nvPr>
            <p:ph/>
          </p:nvPr>
        </p:nvSpPr>
        <p:spPr>
          <a:xfrm>
            <a:off x="3315240" y="2020320"/>
            <a:ext cx="249876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4" name="PlaceHolder 4"/>
          <p:cNvSpPr>
            <a:spLocks noGrp="1"/>
          </p:cNvSpPr>
          <p:nvPr>
            <p:ph/>
          </p:nvPr>
        </p:nvSpPr>
        <p:spPr>
          <a:xfrm>
            <a:off x="5939280" y="2020320"/>
            <a:ext cx="249876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5" name="PlaceHolder 5"/>
          <p:cNvSpPr>
            <a:spLocks noGrp="1"/>
          </p:cNvSpPr>
          <p:nvPr>
            <p:ph/>
          </p:nvPr>
        </p:nvSpPr>
        <p:spPr>
          <a:xfrm>
            <a:off x="691200" y="2211480"/>
            <a:ext cx="249876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6" name="PlaceHolder 6"/>
          <p:cNvSpPr>
            <a:spLocks noGrp="1"/>
          </p:cNvSpPr>
          <p:nvPr>
            <p:ph/>
          </p:nvPr>
        </p:nvSpPr>
        <p:spPr>
          <a:xfrm>
            <a:off x="3315240" y="2211480"/>
            <a:ext cx="249876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7" name="PlaceHolder 7"/>
          <p:cNvSpPr>
            <a:spLocks noGrp="1"/>
          </p:cNvSpPr>
          <p:nvPr>
            <p:ph/>
          </p:nvPr>
        </p:nvSpPr>
        <p:spPr>
          <a:xfrm>
            <a:off x="5939280" y="2211480"/>
            <a:ext cx="249876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68" name="PlaceHolder 2"/>
          <p:cNvSpPr>
            <a:spLocks noGrp="1"/>
          </p:cNvSpPr>
          <p:nvPr>
            <p:ph type="subTitle"/>
          </p:nvPr>
        </p:nvSpPr>
        <p:spPr>
          <a:xfrm>
            <a:off x="691200" y="1974960"/>
            <a:ext cx="7761240" cy="45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70" name="PlaceHolder 2"/>
          <p:cNvSpPr>
            <a:spLocks noGrp="1"/>
          </p:cNvSpPr>
          <p:nvPr>
            <p:ph/>
          </p:nvPr>
        </p:nvSpPr>
        <p:spPr>
          <a:xfrm>
            <a:off x="691200" y="2020320"/>
            <a:ext cx="7761240" cy="365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/>
          </p:nvPr>
        </p:nvSpPr>
        <p:spPr>
          <a:xfrm>
            <a:off x="691200" y="2020320"/>
            <a:ext cx="776124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/>
          </p:nvPr>
        </p:nvSpPr>
        <p:spPr>
          <a:xfrm>
            <a:off x="691200" y="2211480"/>
            <a:ext cx="776124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72" name="PlaceHolder 2"/>
          <p:cNvSpPr>
            <a:spLocks noGrp="1"/>
          </p:cNvSpPr>
          <p:nvPr>
            <p:ph/>
          </p:nvPr>
        </p:nvSpPr>
        <p:spPr>
          <a:xfrm>
            <a:off x="691200" y="2020320"/>
            <a:ext cx="3787200" cy="365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3" name="PlaceHolder 3"/>
          <p:cNvSpPr>
            <a:spLocks noGrp="1"/>
          </p:cNvSpPr>
          <p:nvPr>
            <p:ph/>
          </p:nvPr>
        </p:nvSpPr>
        <p:spPr>
          <a:xfrm>
            <a:off x="4668120" y="2020320"/>
            <a:ext cx="3787200" cy="365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PlaceHolder 1"/>
          <p:cNvSpPr>
            <a:spLocks noGrp="1"/>
          </p:cNvSpPr>
          <p:nvPr>
            <p:ph type="subTitle"/>
          </p:nvPr>
        </p:nvSpPr>
        <p:spPr>
          <a:xfrm>
            <a:off x="462960" y="1377720"/>
            <a:ext cx="8229240" cy="2497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77" name="PlaceHolder 2"/>
          <p:cNvSpPr>
            <a:spLocks noGrp="1"/>
          </p:cNvSpPr>
          <p:nvPr>
            <p:ph/>
          </p:nvPr>
        </p:nvSpPr>
        <p:spPr>
          <a:xfrm>
            <a:off x="691200" y="2020320"/>
            <a:ext cx="378720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8" name="PlaceHolder 3"/>
          <p:cNvSpPr>
            <a:spLocks noGrp="1"/>
          </p:cNvSpPr>
          <p:nvPr>
            <p:ph/>
          </p:nvPr>
        </p:nvSpPr>
        <p:spPr>
          <a:xfrm>
            <a:off x="4668120" y="2020320"/>
            <a:ext cx="3787200" cy="365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9" name="PlaceHolder 4"/>
          <p:cNvSpPr>
            <a:spLocks noGrp="1"/>
          </p:cNvSpPr>
          <p:nvPr>
            <p:ph/>
          </p:nvPr>
        </p:nvSpPr>
        <p:spPr>
          <a:xfrm>
            <a:off x="691200" y="2211480"/>
            <a:ext cx="378720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81" name="PlaceHolder 2"/>
          <p:cNvSpPr>
            <a:spLocks noGrp="1"/>
          </p:cNvSpPr>
          <p:nvPr>
            <p:ph/>
          </p:nvPr>
        </p:nvSpPr>
        <p:spPr>
          <a:xfrm>
            <a:off x="691200" y="2020320"/>
            <a:ext cx="3787200" cy="365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2" name="PlaceHolder 3"/>
          <p:cNvSpPr>
            <a:spLocks noGrp="1"/>
          </p:cNvSpPr>
          <p:nvPr>
            <p:ph/>
          </p:nvPr>
        </p:nvSpPr>
        <p:spPr>
          <a:xfrm>
            <a:off x="4668120" y="2020320"/>
            <a:ext cx="378720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3" name="PlaceHolder 4"/>
          <p:cNvSpPr>
            <a:spLocks noGrp="1"/>
          </p:cNvSpPr>
          <p:nvPr>
            <p:ph/>
          </p:nvPr>
        </p:nvSpPr>
        <p:spPr>
          <a:xfrm>
            <a:off x="4668120" y="2211480"/>
            <a:ext cx="378720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85" name="PlaceHolder 2"/>
          <p:cNvSpPr>
            <a:spLocks noGrp="1"/>
          </p:cNvSpPr>
          <p:nvPr>
            <p:ph/>
          </p:nvPr>
        </p:nvSpPr>
        <p:spPr>
          <a:xfrm>
            <a:off x="691200" y="2020320"/>
            <a:ext cx="378720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6" name="PlaceHolder 3"/>
          <p:cNvSpPr>
            <a:spLocks noGrp="1"/>
          </p:cNvSpPr>
          <p:nvPr>
            <p:ph/>
          </p:nvPr>
        </p:nvSpPr>
        <p:spPr>
          <a:xfrm>
            <a:off x="4668120" y="2020320"/>
            <a:ext cx="378720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7" name="PlaceHolder 4"/>
          <p:cNvSpPr>
            <a:spLocks noGrp="1"/>
          </p:cNvSpPr>
          <p:nvPr>
            <p:ph/>
          </p:nvPr>
        </p:nvSpPr>
        <p:spPr>
          <a:xfrm>
            <a:off x="691200" y="2211480"/>
            <a:ext cx="776124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89" name="PlaceHolder 2"/>
          <p:cNvSpPr>
            <a:spLocks noGrp="1"/>
          </p:cNvSpPr>
          <p:nvPr>
            <p:ph/>
          </p:nvPr>
        </p:nvSpPr>
        <p:spPr>
          <a:xfrm>
            <a:off x="691200" y="2020320"/>
            <a:ext cx="776124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0" name="PlaceHolder 3"/>
          <p:cNvSpPr>
            <a:spLocks noGrp="1"/>
          </p:cNvSpPr>
          <p:nvPr>
            <p:ph/>
          </p:nvPr>
        </p:nvSpPr>
        <p:spPr>
          <a:xfrm>
            <a:off x="691200" y="2211480"/>
            <a:ext cx="776124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92" name="PlaceHolder 2"/>
          <p:cNvSpPr>
            <a:spLocks noGrp="1"/>
          </p:cNvSpPr>
          <p:nvPr>
            <p:ph/>
          </p:nvPr>
        </p:nvSpPr>
        <p:spPr>
          <a:xfrm>
            <a:off x="691200" y="2020320"/>
            <a:ext cx="378720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3" name="PlaceHolder 3"/>
          <p:cNvSpPr>
            <a:spLocks noGrp="1"/>
          </p:cNvSpPr>
          <p:nvPr>
            <p:ph/>
          </p:nvPr>
        </p:nvSpPr>
        <p:spPr>
          <a:xfrm>
            <a:off x="4668120" y="2020320"/>
            <a:ext cx="378720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4" name="PlaceHolder 4"/>
          <p:cNvSpPr>
            <a:spLocks noGrp="1"/>
          </p:cNvSpPr>
          <p:nvPr>
            <p:ph/>
          </p:nvPr>
        </p:nvSpPr>
        <p:spPr>
          <a:xfrm>
            <a:off x="691200" y="2211480"/>
            <a:ext cx="378720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5" name="PlaceHolder 5"/>
          <p:cNvSpPr>
            <a:spLocks noGrp="1"/>
          </p:cNvSpPr>
          <p:nvPr>
            <p:ph/>
          </p:nvPr>
        </p:nvSpPr>
        <p:spPr>
          <a:xfrm>
            <a:off x="4668120" y="2211480"/>
            <a:ext cx="378720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97" name="PlaceHolder 2"/>
          <p:cNvSpPr>
            <a:spLocks noGrp="1"/>
          </p:cNvSpPr>
          <p:nvPr>
            <p:ph/>
          </p:nvPr>
        </p:nvSpPr>
        <p:spPr>
          <a:xfrm>
            <a:off x="691200" y="2020320"/>
            <a:ext cx="249876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8" name="PlaceHolder 3"/>
          <p:cNvSpPr>
            <a:spLocks noGrp="1"/>
          </p:cNvSpPr>
          <p:nvPr>
            <p:ph/>
          </p:nvPr>
        </p:nvSpPr>
        <p:spPr>
          <a:xfrm>
            <a:off x="3315240" y="2020320"/>
            <a:ext cx="249876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9" name="PlaceHolder 4"/>
          <p:cNvSpPr>
            <a:spLocks noGrp="1"/>
          </p:cNvSpPr>
          <p:nvPr>
            <p:ph/>
          </p:nvPr>
        </p:nvSpPr>
        <p:spPr>
          <a:xfrm>
            <a:off x="5939280" y="2020320"/>
            <a:ext cx="249876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0" name="PlaceHolder 5"/>
          <p:cNvSpPr>
            <a:spLocks noGrp="1"/>
          </p:cNvSpPr>
          <p:nvPr>
            <p:ph/>
          </p:nvPr>
        </p:nvSpPr>
        <p:spPr>
          <a:xfrm>
            <a:off x="691200" y="2211480"/>
            <a:ext cx="249876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1" name="PlaceHolder 6"/>
          <p:cNvSpPr>
            <a:spLocks noGrp="1"/>
          </p:cNvSpPr>
          <p:nvPr>
            <p:ph/>
          </p:nvPr>
        </p:nvSpPr>
        <p:spPr>
          <a:xfrm>
            <a:off x="3315240" y="2211480"/>
            <a:ext cx="249876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2" name="PlaceHolder 7"/>
          <p:cNvSpPr>
            <a:spLocks noGrp="1"/>
          </p:cNvSpPr>
          <p:nvPr>
            <p:ph/>
          </p:nvPr>
        </p:nvSpPr>
        <p:spPr>
          <a:xfrm>
            <a:off x="5939280" y="2211480"/>
            <a:ext cx="249876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/>
          </p:nvPr>
        </p:nvSpPr>
        <p:spPr>
          <a:xfrm>
            <a:off x="691200" y="2020320"/>
            <a:ext cx="378720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/>
          </p:nvPr>
        </p:nvSpPr>
        <p:spPr>
          <a:xfrm>
            <a:off x="4668120" y="2020320"/>
            <a:ext cx="378720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/>
          </p:nvPr>
        </p:nvSpPr>
        <p:spPr>
          <a:xfrm>
            <a:off x="691200" y="2211480"/>
            <a:ext cx="378720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5"/>
          <p:cNvSpPr>
            <a:spLocks noGrp="1"/>
          </p:cNvSpPr>
          <p:nvPr>
            <p:ph/>
          </p:nvPr>
        </p:nvSpPr>
        <p:spPr>
          <a:xfrm>
            <a:off x="4668120" y="2211480"/>
            <a:ext cx="378720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08" name="PlaceHolder 2"/>
          <p:cNvSpPr>
            <a:spLocks noGrp="1"/>
          </p:cNvSpPr>
          <p:nvPr>
            <p:ph type="subTitle"/>
          </p:nvPr>
        </p:nvSpPr>
        <p:spPr>
          <a:xfrm>
            <a:off x="691200" y="1974960"/>
            <a:ext cx="7761240" cy="45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10" name="PlaceHolder 2"/>
          <p:cNvSpPr>
            <a:spLocks noGrp="1"/>
          </p:cNvSpPr>
          <p:nvPr>
            <p:ph/>
          </p:nvPr>
        </p:nvSpPr>
        <p:spPr>
          <a:xfrm>
            <a:off x="691200" y="2020320"/>
            <a:ext cx="7761240" cy="365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12" name="PlaceHolder 2"/>
          <p:cNvSpPr>
            <a:spLocks noGrp="1"/>
          </p:cNvSpPr>
          <p:nvPr>
            <p:ph/>
          </p:nvPr>
        </p:nvSpPr>
        <p:spPr>
          <a:xfrm>
            <a:off x="691200" y="2020320"/>
            <a:ext cx="3787200" cy="365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3" name="PlaceHolder 3"/>
          <p:cNvSpPr>
            <a:spLocks noGrp="1"/>
          </p:cNvSpPr>
          <p:nvPr>
            <p:ph/>
          </p:nvPr>
        </p:nvSpPr>
        <p:spPr>
          <a:xfrm>
            <a:off x="4668120" y="2020320"/>
            <a:ext cx="3787200" cy="365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PlaceHolder 1"/>
          <p:cNvSpPr>
            <a:spLocks noGrp="1"/>
          </p:cNvSpPr>
          <p:nvPr>
            <p:ph type="subTitle"/>
          </p:nvPr>
        </p:nvSpPr>
        <p:spPr>
          <a:xfrm>
            <a:off x="462960" y="1377720"/>
            <a:ext cx="8229240" cy="2497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17" name="PlaceHolder 2"/>
          <p:cNvSpPr>
            <a:spLocks noGrp="1"/>
          </p:cNvSpPr>
          <p:nvPr>
            <p:ph/>
          </p:nvPr>
        </p:nvSpPr>
        <p:spPr>
          <a:xfrm>
            <a:off x="691200" y="2020320"/>
            <a:ext cx="378720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8" name="PlaceHolder 3"/>
          <p:cNvSpPr>
            <a:spLocks noGrp="1"/>
          </p:cNvSpPr>
          <p:nvPr>
            <p:ph/>
          </p:nvPr>
        </p:nvSpPr>
        <p:spPr>
          <a:xfrm>
            <a:off x="4668120" y="2020320"/>
            <a:ext cx="3787200" cy="365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9" name="PlaceHolder 4"/>
          <p:cNvSpPr>
            <a:spLocks noGrp="1"/>
          </p:cNvSpPr>
          <p:nvPr>
            <p:ph/>
          </p:nvPr>
        </p:nvSpPr>
        <p:spPr>
          <a:xfrm>
            <a:off x="691200" y="2211480"/>
            <a:ext cx="378720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21" name="PlaceHolder 2"/>
          <p:cNvSpPr>
            <a:spLocks noGrp="1"/>
          </p:cNvSpPr>
          <p:nvPr>
            <p:ph/>
          </p:nvPr>
        </p:nvSpPr>
        <p:spPr>
          <a:xfrm>
            <a:off x="691200" y="2020320"/>
            <a:ext cx="3787200" cy="365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2" name="PlaceHolder 3"/>
          <p:cNvSpPr>
            <a:spLocks noGrp="1"/>
          </p:cNvSpPr>
          <p:nvPr>
            <p:ph/>
          </p:nvPr>
        </p:nvSpPr>
        <p:spPr>
          <a:xfrm>
            <a:off x="4668120" y="2020320"/>
            <a:ext cx="378720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3" name="PlaceHolder 4"/>
          <p:cNvSpPr>
            <a:spLocks noGrp="1"/>
          </p:cNvSpPr>
          <p:nvPr>
            <p:ph/>
          </p:nvPr>
        </p:nvSpPr>
        <p:spPr>
          <a:xfrm>
            <a:off x="4668120" y="2211480"/>
            <a:ext cx="378720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25" name="PlaceHolder 2"/>
          <p:cNvSpPr>
            <a:spLocks noGrp="1"/>
          </p:cNvSpPr>
          <p:nvPr>
            <p:ph/>
          </p:nvPr>
        </p:nvSpPr>
        <p:spPr>
          <a:xfrm>
            <a:off x="691200" y="2020320"/>
            <a:ext cx="378720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6" name="PlaceHolder 3"/>
          <p:cNvSpPr>
            <a:spLocks noGrp="1"/>
          </p:cNvSpPr>
          <p:nvPr>
            <p:ph/>
          </p:nvPr>
        </p:nvSpPr>
        <p:spPr>
          <a:xfrm>
            <a:off x="4668120" y="2020320"/>
            <a:ext cx="378720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7" name="PlaceHolder 4"/>
          <p:cNvSpPr>
            <a:spLocks noGrp="1"/>
          </p:cNvSpPr>
          <p:nvPr>
            <p:ph/>
          </p:nvPr>
        </p:nvSpPr>
        <p:spPr>
          <a:xfrm>
            <a:off x="691200" y="2211480"/>
            <a:ext cx="776124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29" name="PlaceHolder 2"/>
          <p:cNvSpPr>
            <a:spLocks noGrp="1"/>
          </p:cNvSpPr>
          <p:nvPr>
            <p:ph/>
          </p:nvPr>
        </p:nvSpPr>
        <p:spPr>
          <a:xfrm>
            <a:off x="691200" y="2020320"/>
            <a:ext cx="776124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0" name="PlaceHolder 3"/>
          <p:cNvSpPr>
            <a:spLocks noGrp="1"/>
          </p:cNvSpPr>
          <p:nvPr>
            <p:ph/>
          </p:nvPr>
        </p:nvSpPr>
        <p:spPr>
          <a:xfrm>
            <a:off x="691200" y="2211480"/>
            <a:ext cx="776124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32" name="PlaceHolder 2"/>
          <p:cNvSpPr>
            <a:spLocks noGrp="1"/>
          </p:cNvSpPr>
          <p:nvPr>
            <p:ph/>
          </p:nvPr>
        </p:nvSpPr>
        <p:spPr>
          <a:xfrm>
            <a:off x="691200" y="2020320"/>
            <a:ext cx="378720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3" name="PlaceHolder 3"/>
          <p:cNvSpPr>
            <a:spLocks noGrp="1"/>
          </p:cNvSpPr>
          <p:nvPr>
            <p:ph/>
          </p:nvPr>
        </p:nvSpPr>
        <p:spPr>
          <a:xfrm>
            <a:off x="4668120" y="2020320"/>
            <a:ext cx="378720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4" name="PlaceHolder 4"/>
          <p:cNvSpPr>
            <a:spLocks noGrp="1"/>
          </p:cNvSpPr>
          <p:nvPr>
            <p:ph/>
          </p:nvPr>
        </p:nvSpPr>
        <p:spPr>
          <a:xfrm>
            <a:off x="691200" y="2211480"/>
            <a:ext cx="378720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5" name="PlaceHolder 5"/>
          <p:cNvSpPr>
            <a:spLocks noGrp="1"/>
          </p:cNvSpPr>
          <p:nvPr>
            <p:ph/>
          </p:nvPr>
        </p:nvSpPr>
        <p:spPr>
          <a:xfrm>
            <a:off x="4668120" y="2211480"/>
            <a:ext cx="378720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/>
          </p:nvPr>
        </p:nvSpPr>
        <p:spPr>
          <a:xfrm>
            <a:off x="691200" y="2020320"/>
            <a:ext cx="249876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3"/>
          <p:cNvSpPr>
            <a:spLocks noGrp="1"/>
          </p:cNvSpPr>
          <p:nvPr>
            <p:ph/>
          </p:nvPr>
        </p:nvSpPr>
        <p:spPr>
          <a:xfrm>
            <a:off x="3315240" y="2020320"/>
            <a:ext cx="249876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4"/>
          <p:cNvSpPr>
            <a:spLocks noGrp="1"/>
          </p:cNvSpPr>
          <p:nvPr>
            <p:ph/>
          </p:nvPr>
        </p:nvSpPr>
        <p:spPr>
          <a:xfrm>
            <a:off x="5939280" y="2020320"/>
            <a:ext cx="249876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PlaceHolder 5"/>
          <p:cNvSpPr>
            <a:spLocks noGrp="1"/>
          </p:cNvSpPr>
          <p:nvPr>
            <p:ph/>
          </p:nvPr>
        </p:nvSpPr>
        <p:spPr>
          <a:xfrm>
            <a:off x="691200" y="2211480"/>
            <a:ext cx="249876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PlaceHolder 6"/>
          <p:cNvSpPr>
            <a:spLocks noGrp="1"/>
          </p:cNvSpPr>
          <p:nvPr>
            <p:ph/>
          </p:nvPr>
        </p:nvSpPr>
        <p:spPr>
          <a:xfrm>
            <a:off x="3315240" y="2211480"/>
            <a:ext cx="249876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PlaceHolder 7"/>
          <p:cNvSpPr>
            <a:spLocks noGrp="1"/>
          </p:cNvSpPr>
          <p:nvPr>
            <p:ph/>
          </p:nvPr>
        </p:nvSpPr>
        <p:spPr>
          <a:xfrm>
            <a:off x="5939280" y="2211480"/>
            <a:ext cx="249876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37" name="PlaceHolder 2"/>
          <p:cNvSpPr>
            <a:spLocks noGrp="1"/>
          </p:cNvSpPr>
          <p:nvPr>
            <p:ph/>
          </p:nvPr>
        </p:nvSpPr>
        <p:spPr>
          <a:xfrm>
            <a:off x="691200" y="2020320"/>
            <a:ext cx="249876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8" name="PlaceHolder 3"/>
          <p:cNvSpPr>
            <a:spLocks noGrp="1"/>
          </p:cNvSpPr>
          <p:nvPr>
            <p:ph/>
          </p:nvPr>
        </p:nvSpPr>
        <p:spPr>
          <a:xfrm>
            <a:off x="3315240" y="2020320"/>
            <a:ext cx="249876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9" name="PlaceHolder 4"/>
          <p:cNvSpPr>
            <a:spLocks noGrp="1"/>
          </p:cNvSpPr>
          <p:nvPr>
            <p:ph/>
          </p:nvPr>
        </p:nvSpPr>
        <p:spPr>
          <a:xfrm>
            <a:off x="5939280" y="2020320"/>
            <a:ext cx="249876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0" name="PlaceHolder 5"/>
          <p:cNvSpPr>
            <a:spLocks noGrp="1"/>
          </p:cNvSpPr>
          <p:nvPr>
            <p:ph/>
          </p:nvPr>
        </p:nvSpPr>
        <p:spPr>
          <a:xfrm>
            <a:off x="691200" y="2211480"/>
            <a:ext cx="249876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1" name="PlaceHolder 6"/>
          <p:cNvSpPr>
            <a:spLocks noGrp="1"/>
          </p:cNvSpPr>
          <p:nvPr>
            <p:ph/>
          </p:nvPr>
        </p:nvSpPr>
        <p:spPr>
          <a:xfrm>
            <a:off x="3315240" y="2211480"/>
            <a:ext cx="249876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2" name="PlaceHolder 7"/>
          <p:cNvSpPr>
            <a:spLocks noGrp="1"/>
          </p:cNvSpPr>
          <p:nvPr>
            <p:ph/>
          </p:nvPr>
        </p:nvSpPr>
        <p:spPr>
          <a:xfrm>
            <a:off x="5939280" y="2211480"/>
            <a:ext cx="249876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49" name="PlaceHolder 2"/>
          <p:cNvSpPr>
            <a:spLocks noGrp="1"/>
          </p:cNvSpPr>
          <p:nvPr>
            <p:ph type="subTitle"/>
          </p:nvPr>
        </p:nvSpPr>
        <p:spPr>
          <a:xfrm>
            <a:off x="691200" y="1974960"/>
            <a:ext cx="7761240" cy="45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51" name="PlaceHolder 2"/>
          <p:cNvSpPr>
            <a:spLocks noGrp="1"/>
          </p:cNvSpPr>
          <p:nvPr>
            <p:ph/>
          </p:nvPr>
        </p:nvSpPr>
        <p:spPr>
          <a:xfrm>
            <a:off x="691200" y="2020320"/>
            <a:ext cx="7761240" cy="365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53" name="PlaceHolder 2"/>
          <p:cNvSpPr>
            <a:spLocks noGrp="1"/>
          </p:cNvSpPr>
          <p:nvPr>
            <p:ph/>
          </p:nvPr>
        </p:nvSpPr>
        <p:spPr>
          <a:xfrm>
            <a:off x="691200" y="2020320"/>
            <a:ext cx="3787200" cy="365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4" name="PlaceHolder 3"/>
          <p:cNvSpPr>
            <a:spLocks noGrp="1"/>
          </p:cNvSpPr>
          <p:nvPr>
            <p:ph/>
          </p:nvPr>
        </p:nvSpPr>
        <p:spPr>
          <a:xfrm>
            <a:off x="4668120" y="2020320"/>
            <a:ext cx="3787200" cy="365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PlaceHolder 1"/>
          <p:cNvSpPr>
            <a:spLocks noGrp="1"/>
          </p:cNvSpPr>
          <p:nvPr>
            <p:ph type="subTitle"/>
          </p:nvPr>
        </p:nvSpPr>
        <p:spPr>
          <a:xfrm>
            <a:off x="462960" y="1377720"/>
            <a:ext cx="8229240" cy="2497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58" name="PlaceHolder 2"/>
          <p:cNvSpPr>
            <a:spLocks noGrp="1"/>
          </p:cNvSpPr>
          <p:nvPr>
            <p:ph/>
          </p:nvPr>
        </p:nvSpPr>
        <p:spPr>
          <a:xfrm>
            <a:off x="691200" y="2020320"/>
            <a:ext cx="378720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9" name="PlaceHolder 3"/>
          <p:cNvSpPr>
            <a:spLocks noGrp="1"/>
          </p:cNvSpPr>
          <p:nvPr>
            <p:ph/>
          </p:nvPr>
        </p:nvSpPr>
        <p:spPr>
          <a:xfrm>
            <a:off x="4668120" y="2020320"/>
            <a:ext cx="3787200" cy="365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0" name="PlaceHolder 4"/>
          <p:cNvSpPr>
            <a:spLocks noGrp="1"/>
          </p:cNvSpPr>
          <p:nvPr>
            <p:ph/>
          </p:nvPr>
        </p:nvSpPr>
        <p:spPr>
          <a:xfrm>
            <a:off x="691200" y="2211480"/>
            <a:ext cx="378720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62" name="PlaceHolder 2"/>
          <p:cNvSpPr>
            <a:spLocks noGrp="1"/>
          </p:cNvSpPr>
          <p:nvPr>
            <p:ph/>
          </p:nvPr>
        </p:nvSpPr>
        <p:spPr>
          <a:xfrm>
            <a:off x="691200" y="2020320"/>
            <a:ext cx="3787200" cy="365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3" name="PlaceHolder 3"/>
          <p:cNvSpPr>
            <a:spLocks noGrp="1"/>
          </p:cNvSpPr>
          <p:nvPr>
            <p:ph/>
          </p:nvPr>
        </p:nvSpPr>
        <p:spPr>
          <a:xfrm>
            <a:off x="4668120" y="2020320"/>
            <a:ext cx="378720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4" name="PlaceHolder 4"/>
          <p:cNvSpPr>
            <a:spLocks noGrp="1"/>
          </p:cNvSpPr>
          <p:nvPr>
            <p:ph/>
          </p:nvPr>
        </p:nvSpPr>
        <p:spPr>
          <a:xfrm>
            <a:off x="4668120" y="2211480"/>
            <a:ext cx="378720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66" name="PlaceHolder 2"/>
          <p:cNvSpPr>
            <a:spLocks noGrp="1"/>
          </p:cNvSpPr>
          <p:nvPr>
            <p:ph/>
          </p:nvPr>
        </p:nvSpPr>
        <p:spPr>
          <a:xfrm>
            <a:off x="691200" y="2020320"/>
            <a:ext cx="378720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7" name="PlaceHolder 3"/>
          <p:cNvSpPr>
            <a:spLocks noGrp="1"/>
          </p:cNvSpPr>
          <p:nvPr>
            <p:ph/>
          </p:nvPr>
        </p:nvSpPr>
        <p:spPr>
          <a:xfrm>
            <a:off x="4668120" y="2020320"/>
            <a:ext cx="378720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8" name="PlaceHolder 4"/>
          <p:cNvSpPr>
            <a:spLocks noGrp="1"/>
          </p:cNvSpPr>
          <p:nvPr>
            <p:ph/>
          </p:nvPr>
        </p:nvSpPr>
        <p:spPr>
          <a:xfrm>
            <a:off x="691200" y="2211480"/>
            <a:ext cx="776124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70" name="PlaceHolder 2"/>
          <p:cNvSpPr>
            <a:spLocks noGrp="1"/>
          </p:cNvSpPr>
          <p:nvPr>
            <p:ph/>
          </p:nvPr>
        </p:nvSpPr>
        <p:spPr>
          <a:xfrm>
            <a:off x="691200" y="2020320"/>
            <a:ext cx="776124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1" name="PlaceHolder 3"/>
          <p:cNvSpPr>
            <a:spLocks noGrp="1"/>
          </p:cNvSpPr>
          <p:nvPr>
            <p:ph/>
          </p:nvPr>
        </p:nvSpPr>
        <p:spPr>
          <a:xfrm>
            <a:off x="691200" y="2211480"/>
            <a:ext cx="776124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73" name="PlaceHolder 2"/>
          <p:cNvSpPr>
            <a:spLocks noGrp="1"/>
          </p:cNvSpPr>
          <p:nvPr>
            <p:ph/>
          </p:nvPr>
        </p:nvSpPr>
        <p:spPr>
          <a:xfrm>
            <a:off x="691200" y="2020320"/>
            <a:ext cx="378720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4" name="PlaceHolder 3"/>
          <p:cNvSpPr>
            <a:spLocks noGrp="1"/>
          </p:cNvSpPr>
          <p:nvPr>
            <p:ph/>
          </p:nvPr>
        </p:nvSpPr>
        <p:spPr>
          <a:xfrm>
            <a:off x="4668120" y="2020320"/>
            <a:ext cx="378720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5" name="PlaceHolder 4"/>
          <p:cNvSpPr>
            <a:spLocks noGrp="1"/>
          </p:cNvSpPr>
          <p:nvPr>
            <p:ph/>
          </p:nvPr>
        </p:nvSpPr>
        <p:spPr>
          <a:xfrm>
            <a:off x="691200" y="2211480"/>
            <a:ext cx="378720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6" name="PlaceHolder 5"/>
          <p:cNvSpPr>
            <a:spLocks noGrp="1"/>
          </p:cNvSpPr>
          <p:nvPr>
            <p:ph/>
          </p:nvPr>
        </p:nvSpPr>
        <p:spPr>
          <a:xfrm>
            <a:off x="4668120" y="2211480"/>
            <a:ext cx="378720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78" name="PlaceHolder 2"/>
          <p:cNvSpPr>
            <a:spLocks noGrp="1"/>
          </p:cNvSpPr>
          <p:nvPr>
            <p:ph/>
          </p:nvPr>
        </p:nvSpPr>
        <p:spPr>
          <a:xfrm>
            <a:off x="691200" y="2020320"/>
            <a:ext cx="249876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9" name="PlaceHolder 3"/>
          <p:cNvSpPr>
            <a:spLocks noGrp="1"/>
          </p:cNvSpPr>
          <p:nvPr>
            <p:ph/>
          </p:nvPr>
        </p:nvSpPr>
        <p:spPr>
          <a:xfrm>
            <a:off x="3315240" y="2020320"/>
            <a:ext cx="249876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0" name="PlaceHolder 4"/>
          <p:cNvSpPr>
            <a:spLocks noGrp="1"/>
          </p:cNvSpPr>
          <p:nvPr>
            <p:ph/>
          </p:nvPr>
        </p:nvSpPr>
        <p:spPr>
          <a:xfrm>
            <a:off x="5939280" y="2020320"/>
            <a:ext cx="249876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1" name="PlaceHolder 5"/>
          <p:cNvSpPr>
            <a:spLocks noGrp="1"/>
          </p:cNvSpPr>
          <p:nvPr>
            <p:ph/>
          </p:nvPr>
        </p:nvSpPr>
        <p:spPr>
          <a:xfrm>
            <a:off x="691200" y="2211480"/>
            <a:ext cx="249876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2" name="PlaceHolder 6"/>
          <p:cNvSpPr>
            <a:spLocks noGrp="1"/>
          </p:cNvSpPr>
          <p:nvPr>
            <p:ph/>
          </p:nvPr>
        </p:nvSpPr>
        <p:spPr>
          <a:xfrm>
            <a:off x="3315240" y="2211480"/>
            <a:ext cx="249876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3" name="PlaceHolder 7"/>
          <p:cNvSpPr>
            <a:spLocks noGrp="1"/>
          </p:cNvSpPr>
          <p:nvPr>
            <p:ph/>
          </p:nvPr>
        </p:nvSpPr>
        <p:spPr>
          <a:xfrm>
            <a:off x="5939280" y="2211480"/>
            <a:ext cx="249876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90" name="PlaceHolder 2"/>
          <p:cNvSpPr>
            <a:spLocks noGrp="1"/>
          </p:cNvSpPr>
          <p:nvPr>
            <p:ph type="subTitle"/>
          </p:nvPr>
        </p:nvSpPr>
        <p:spPr>
          <a:xfrm>
            <a:off x="691200" y="1974960"/>
            <a:ext cx="7761240" cy="45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92" name="PlaceHolder 2"/>
          <p:cNvSpPr>
            <a:spLocks noGrp="1"/>
          </p:cNvSpPr>
          <p:nvPr>
            <p:ph/>
          </p:nvPr>
        </p:nvSpPr>
        <p:spPr>
          <a:xfrm>
            <a:off x="691200" y="2020320"/>
            <a:ext cx="7761240" cy="365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94" name="PlaceHolder 2"/>
          <p:cNvSpPr>
            <a:spLocks noGrp="1"/>
          </p:cNvSpPr>
          <p:nvPr>
            <p:ph/>
          </p:nvPr>
        </p:nvSpPr>
        <p:spPr>
          <a:xfrm>
            <a:off x="691200" y="2020320"/>
            <a:ext cx="3787200" cy="365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5" name="PlaceHolder 3"/>
          <p:cNvSpPr>
            <a:spLocks noGrp="1"/>
          </p:cNvSpPr>
          <p:nvPr>
            <p:ph/>
          </p:nvPr>
        </p:nvSpPr>
        <p:spPr>
          <a:xfrm>
            <a:off x="4668120" y="2020320"/>
            <a:ext cx="3787200" cy="365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PlaceHolder 1"/>
          <p:cNvSpPr>
            <a:spLocks noGrp="1"/>
          </p:cNvSpPr>
          <p:nvPr>
            <p:ph type="subTitle"/>
          </p:nvPr>
        </p:nvSpPr>
        <p:spPr>
          <a:xfrm>
            <a:off x="462960" y="1377720"/>
            <a:ext cx="8229240" cy="2497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99" name="PlaceHolder 2"/>
          <p:cNvSpPr>
            <a:spLocks noGrp="1"/>
          </p:cNvSpPr>
          <p:nvPr>
            <p:ph/>
          </p:nvPr>
        </p:nvSpPr>
        <p:spPr>
          <a:xfrm>
            <a:off x="691200" y="2020320"/>
            <a:ext cx="378720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0" name="PlaceHolder 3"/>
          <p:cNvSpPr>
            <a:spLocks noGrp="1"/>
          </p:cNvSpPr>
          <p:nvPr>
            <p:ph/>
          </p:nvPr>
        </p:nvSpPr>
        <p:spPr>
          <a:xfrm>
            <a:off x="4668120" y="2020320"/>
            <a:ext cx="3787200" cy="365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1" name="PlaceHolder 4"/>
          <p:cNvSpPr>
            <a:spLocks noGrp="1"/>
          </p:cNvSpPr>
          <p:nvPr>
            <p:ph/>
          </p:nvPr>
        </p:nvSpPr>
        <p:spPr>
          <a:xfrm>
            <a:off x="691200" y="2211480"/>
            <a:ext cx="378720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 type="subTitle"/>
          </p:nvPr>
        </p:nvSpPr>
        <p:spPr>
          <a:xfrm>
            <a:off x="691200" y="1974960"/>
            <a:ext cx="7761240" cy="45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03" name="PlaceHolder 2"/>
          <p:cNvSpPr>
            <a:spLocks noGrp="1"/>
          </p:cNvSpPr>
          <p:nvPr>
            <p:ph/>
          </p:nvPr>
        </p:nvSpPr>
        <p:spPr>
          <a:xfrm>
            <a:off x="691200" y="2020320"/>
            <a:ext cx="3787200" cy="365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4" name="PlaceHolder 3"/>
          <p:cNvSpPr>
            <a:spLocks noGrp="1"/>
          </p:cNvSpPr>
          <p:nvPr>
            <p:ph/>
          </p:nvPr>
        </p:nvSpPr>
        <p:spPr>
          <a:xfrm>
            <a:off x="4668120" y="2020320"/>
            <a:ext cx="378720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5" name="PlaceHolder 4"/>
          <p:cNvSpPr>
            <a:spLocks noGrp="1"/>
          </p:cNvSpPr>
          <p:nvPr>
            <p:ph/>
          </p:nvPr>
        </p:nvSpPr>
        <p:spPr>
          <a:xfrm>
            <a:off x="4668120" y="2211480"/>
            <a:ext cx="378720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07" name="PlaceHolder 2"/>
          <p:cNvSpPr>
            <a:spLocks noGrp="1"/>
          </p:cNvSpPr>
          <p:nvPr>
            <p:ph/>
          </p:nvPr>
        </p:nvSpPr>
        <p:spPr>
          <a:xfrm>
            <a:off x="691200" y="2020320"/>
            <a:ext cx="378720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8" name="PlaceHolder 3"/>
          <p:cNvSpPr>
            <a:spLocks noGrp="1"/>
          </p:cNvSpPr>
          <p:nvPr>
            <p:ph/>
          </p:nvPr>
        </p:nvSpPr>
        <p:spPr>
          <a:xfrm>
            <a:off x="4668120" y="2020320"/>
            <a:ext cx="378720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9" name="PlaceHolder 4"/>
          <p:cNvSpPr>
            <a:spLocks noGrp="1"/>
          </p:cNvSpPr>
          <p:nvPr>
            <p:ph/>
          </p:nvPr>
        </p:nvSpPr>
        <p:spPr>
          <a:xfrm>
            <a:off x="691200" y="2211480"/>
            <a:ext cx="776124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11" name="PlaceHolder 2"/>
          <p:cNvSpPr>
            <a:spLocks noGrp="1"/>
          </p:cNvSpPr>
          <p:nvPr>
            <p:ph/>
          </p:nvPr>
        </p:nvSpPr>
        <p:spPr>
          <a:xfrm>
            <a:off x="691200" y="2020320"/>
            <a:ext cx="776124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2" name="PlaceHolder 3"/>
          <p:cNvSpPr>
            <a:spLocks noGrp="1"/>
          </p:cNvSpPr>
          <p:nvPr>
            <p:ph/>
          </p:nvPr>
        </p:nvSpPr>
        <p:spPr>
          <a:xfrm>
            <a:off x="691200" y="2211480"/>
            <a:ext cx="776124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14" name="PlaceHolder 2"/>
          <p:cNvSpPr>
            <a:spLocks noGrp="1"/>
          </p:cNvSpPr>
          <p:nvPr>
            <p:ph/>
          </p:nvPr>
        </p:nvSpPr>
        <p:spPr>
          <a:xfrm>
            <a:off x="691200" y="2020320"/>
            <a:ext cx="378720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5" name="PlaceHolder 3"/>
          <p:cNvSpPr>
            <a:spLocks noGrp="1"/>
          </p:cNvSpPr>
          <p:nvPr>
            <p:ph/>
          </p:nvPr>
        </p:nvSpPr>
        <p:spPr>
          <a:xfrm>
            <a:off x="4668120" y="2020320"/>
            <a:ext cx="378720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6" name="PlaceHolder 4"/>
          <p:cNvSpPr>
            <a:spLocks noGrp="1"/>
          </p:cNvSpPr>
          <p:nvPr>
            <p:ph/>
          </p:nvPr>
        </p:nvSpPr>
        <p:spPr>
          <a:xfrm>
            <a:off x="691200" y="2211480"/>
            <a:ext cx="378720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7" name="PlaceHolder 5"/>
          <p:cNvSpPr>
            <a:spLocks noGrp="1"/>
          </p:cNvSpPr>
          <p:nvPr>
            <p:ph/>
          </p:nvPr>
        </p:nvSpPr>
        <p:spPr>
          <a:xfrm>
            <a:off x="4668120" y="2211480"/>
            <a:ext cx="378720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19" name="PlaceHolder 2"/>
          <p:cNvSpPr>
            <a:spLocks noGrp="1"/>
          </p:cNvSpPr>
          <p:nvPr>
            <p:ph/>
          </p:nvPr>
        </p:nvSpPr>
        <p:spPr>
          <a:xfrm>
            <a:off x="691200" y="2020320"/>
            <a:ext cx="249876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0" name="PlaceHolder 3"/>
          <p:cNvSpPr>
            <a:spLocks noGrp="1"/>
          </p:cNvSpPr>
          <p:nvPr>
            <p:ph/>
          </p:nvPr>
        </p:nvSpPr>
        <p:spPr>
          <a:xfrm>
            <a:off x="3315240" y="2020320"/>
            <a:ext cx="249876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1" name="PlaceHolder 4"/>
          <p:cNvSpPr>
            <a:spLocks noGrp="1"/>
          </p:cNvSpPr>
          <p:nvPr>
            <p:ph/>
          </p:nvPr>
        </p:nvSpPr>
        <p:spPr>
          <a:xfrm>
            <a:off x="5939280" y="2020320"/>
            <a:ext cx="249876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2" name="PlaceHolder 5"/>
          <p:cNvSpPr>
            <a:spLocks noGrp="1"/>
          </p:cNvSpPr>
          <p:nvPr>
            <p:ph/>
          </p:nvPr>
        </p:nvSpPr>
        <p:spPr>
          <a:xfrm>
            <a:off x="691200" y="2211480"/>
            <a:ext cx="249876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3" name="PlaceHolder 6"/>
          <p:cNvSpPr>
            <a:spLocks noGrp="1"/>
          </p:cNvSpPr>
          <p:nvPr>
            <p:ph/>
          </p:nvPr>
        </p:nvSpPr>
        <p:spPr>
          <a:xfrm>
            <a:off x="3315240" y="2211480"/>
            <a:ext cx="249876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4" name="PlaceHolder 7"/>
          <p:cNvSpPr>
            <a:spLocks noGrp="1"/>
          </p:cNvSpPr>
          <p:nvPr>
            <p:ph/>
          </p:nvPr>
        </p:nvSpPr>
        <p:spPr>
          <a:xfrm>
            <a:off x="5939280" y="2211480"/>
            <a:ext cx="249876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30" name="PlaceHolder 2"/>
          <p:cNvSpPr>
            <a:spLocks noGrp="1"/>
          </p:cNvSpPr>
          <p:nvPr>
            <p:ph type="subTitle"/>
          </p:nvPr>
        </p:nvSpPr>
        <p:spPr>
          <a:xfrm>
            <a:off x="691200" y="1974960"/>
            <a:ext cx="7761240" cy="45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32" name="PlaceHolder 2"/>
          <p:cNvSpPr>
            <a:spLocks noGrp="1"/>
          </p:cNvSpPr>
          <p:nvPr>
            <p:ph/>
          </p:nvPr>
        </p:nvSpPr>
        <p:spPr>
          <a:xfrm>
            <a:off x="691200" y="2020320"/>
            <a:ext cx="7761240" cy="365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34" name="PlaceHolder 2"/>
          <p:cNvSpPr>
            <a:spLocks noGrp="1"/>
          </p:cNvSpPr>
          <p:nvPr>
            <p:ph/>
          </p:nvPr>
        </p:nvSpPr>
        <p:spPr>
          <a:xfrm>
            <a:off x="691200" y="2020320"/>
            <a:ext cx="3787200" cy="365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5" name="PlaceHolder 3"/>
          <p:cNvSpPr>
            <a:spLocks noGrp="1"/>
          </p:cNvSpPr>
          <p:nvPr>
            <p:ph/>
          </p:nvPr>
        </p:nvSpPr>
        <p:spPr>
          <a:xfrm>
            <a:off x="4668120" y="2020320"/>
            <a:ext cx="3787200" cy="365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/>
          </p:nvPr>
        </p:nvSpPr>
        <p:spPr>
          <a:xfrm>
            <a:off x="691200" y="2020320"/>
            <a:ext cx="7761240" cy="365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PlaceHolder 1"/>
          <p:cNvSpPr>
            <a:spLocks noGrp="1"/>
          </p:cNvSpPr>
          <p:nvPr>
            <p:ph type="subTitle"/>
          </p:nvPr>
        </p:nvSpPr>
        <p:spPr>
          <a:xfrm>
            <a:off x="462960" y="1377720"/>
            <a:ext cx="8229240" cy="2497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39" name="PlaceHolder 2"/>
          <p:cNvSpPr>
            <a:spLocks noGrp="1"/>
          </p:cNvSpPr>
          <p:nvPr>
            <p:ph/>
          </p:nvPr>
        </p:nvSpPr>
        <p:spPr>
          <a:xfrm>
            <a:off x="691200" y="2020320"/>
            <a:ext cx="378720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0" name="PlaceHolder 3"/>
          <p:cNvSpPr>
            <a:spLocks noGrp="1"/>
          </p:cNvSpPr>
          <p:nvPr>
            <p:ph/>
          </p:nvPr>
        </p:nvSpPr>
        <p:spPr>
          <a:xfrm>
            <a:off x="4668120" y="2020320"/>
            <a:ext cx="3787200" cy="365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1" name="PlaceHolder 4"/>
          <p:cNvSpPr>
            <a:spLocks noGrp="1"/>
          </p:cNvSpPr>
          <p:nvPr>
            <p:ph/>
          </p:nvPr>
        </p:nvSpPr>
        <p:spPr>
          <a:xfrm>
            <a:off x="691200" y="2211480"/>
            <a:ext cx="378720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43" name="PlaceHolder 2"/>
          <p:cNvSpPr>
            <a:spLocks noGrp="1"/>
          </p:cNvSpPr>
          <p:nvPr>
            <p:ph/>
          </p:nvPr>
        </p:nvSpPr>
        <p:spPr>
          <a:xfrm>
            <a:off x="691200" y="2020320"/>
            <a:ext cx="3787200" cy="365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4" name="PlaceHolder 3"/>
          <p:cNvSpPr>
            <a:spLocks noGrp="1"/>
          </p:cNvSpPr>
          <p:nvPr>
            <p:ph/>
          </p:nvPr>
        </p:nvSpPr>
        <p:spPr>
          <a:xfrm>
            <a:off x="4668120" y="2020320"/>
            <a:ext cx="378720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5" name="PlaceHolder 4"/>
          <p:cNvSpPr>
            <a:spLocks noGrp="1"/>
          </p:cNvSpPr>
          <p:nvPr>
            <p:ph/>
          </p:nvPr>
        </p:nvSpPr>
        <p:spPr>
          <a:xfrm>
            <a:off x="4668120" y="2211480"/>
            <a:ext cx="378720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47" name="PlaceHolder 2"/>
          <p:cNvSpPr>
            <a:spLocks noGrp="1"/>
          </p:cNvSpPr>
          <p:nvPr>
            <p:ph/>
          </p:nvPr>
        </p:nvSpPr>
        <p:spPr>
          <a:xfrm>
            <a:off x="691200" y="2020320"/>
            <a:ext cx="378720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8" name="PlaceHolder 3"/>
          <p:cNvSpPr>
            <a:spLocks noGrp="1"/>
          </p:cNvSpPr>
          <p:nvPr>
            <p:ph/>
          </p:nvPr>
        </p:nvSpPr>
        <p:spPr>
          <a:xfrm>
            <a:off x="4668120" y="2020320"/>
            <a:ext cx="378720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9" name="PlaceHolder 4"/>
          <p:cNvSpPr>
            <a:spLocks noGrp="1"/>
          </p:cNvSpPr>
          <p:nvPr>
            <p:ph/>
          </p:nvPr>
        </p:nvSpPr>
        <p:spPr>
          <a:xfrm>
            <a:off x="691200" y="2211480"/>
            <a:ext cx="776124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51" name="PlaceHolder 2"/>
          <p:cNvSpPr>
            <a:spLocks noGrp="1"/>
          </p:cNvSpPr>
          <p:nvPr>
            <p:ph/>
          </p:nvPr>
        </p:nvSpPr>
        <p:spPr>
          <a:xfrm>
            <a:off x="691200" y="2020320"/>
            <a:ext cx="776124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2" name="PlaceHolder 3"/>
          <p:cNvSpPr>
            <a:spLocks noGrp="1"/>
          </p:cNvSpPr>
          <p:nvPr>
            <p:ph/>
          </p:nvPr>
        </p:nvSpPr>
        <p:spPr>
          <a:xfrm>
            <a:off x="691200" y="2211480"/>
            <a:ext cx="776124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54" name="PlaceHolder 2"/>
          <p:cNvSpPr>
            <a:spLocks noGrp="1"/>
          </p:cNvSpPr>
          <p:nvPr>
            <p:ph/>
          </p:nvPr>
        </p:nvSpPr>
        <p:spPr>
          <a:xfrm>
            <a:off x="691200" y="2020320"/>
            <a:ext cx="378720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5" name="PlaceHolder 3"/>
          <p:cNvSpPr>
            <a:spLocks noGrp="1"/>
          </p:cNvSpPr>
          <p:nvPr>
            <p:ph/>
          </p:nvPr>
        </p:nvSpPr>
        <p:spPr>
          <a:xfrm>
            <a:off x="4668120" y="2020320"/>
            <a:ext cx="378720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6" name="PlaceHolder 4"/>
          <p:cNvSpPr>
            <a:spLocks noGrp="1"/>
          </p:cNvSpPr>
          <p:nvPr>
            <p:ph/>
          </p:nvPr>
        </p:nvSpPr>
        <p:spPr>
          <a:xfrm>
            <a:off x="691200" y="2211480"/>
            <a:ext cx="378720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7" name="PlaceHolder 5"/>
          <p:cNvSpPr>
            <a:spLocks noGrp="1"/>
          </p:cNvSpPr>
          <p:nvPr>
            <p:ph/>
          </p:nvPr>
        </p:nvSpPr>
        <p:spPr>
          <a:xfrm>
            <a:off x="4668120" y="2211480"/>
            <a:ext cx="378720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59" name="PlaceHolder 2"/>
          <p:cNvSpPr>
            <a:spLocks noGrp="1"/>
          </p:cNvSpPr>
          <p:nvPr>
            <p:ph/>
          </p:nvPr>
        </p:nvSpPr>
        <p:spPr>
          <a:xfrm>
            <a:off x="691200" y="2020320"/>
            <a:ext cx="249876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0" name="PlaceHolder 3"/>
          <p:cNvSpPr>
            <a:spLocks noGrp="1"/>
          </p:cNvSpPr>
          <p:nvPr>
            <p:ph/>
          </p:nvPr>
        </p:nvSpPr>
        <p:spPr>
          <a:xfrm>
            <a:off x="3315240" y="2020320"/>
            <a:ext cx="249876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1" name="PlaceHolder 4"/>
          <p:cNvSpPr>
            <a:spLocks noGrp="1"/>
          </p:cNvSpPr>
          <p:nvPr>
            <p:ph/>
          </p:nvPr>
        </p:nvSpPr>
        <p:spPr>
          <a:xfrm>
            <a:off x="5939280" y="2020320"/>
            <a:ext cx="249876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2" name="PlaceHolder 5"/>
          <p:cNvSpPr>
            <a:spLocks noGrp="1"/>
          </p:cNvSpPr>
          <p:nvPr>
            <p:ph/>
          </p:nvPr>
        </p:nvSpPr>
        <p:spPr>
          <a:xfrm>
            <a:off x="691200" y="2211480"/>
            <a:ext cx="249876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3" name="PlaceHolder 6"/>
          <p:cNvSpPr>
            <a:spLocks noGrp="1"/>
          </p:cNvSpPr>
          <p:nvPr>
            <p:ph/>
          </p:nvPr>
        </p:nvSpPr>
        <p:spPr>
          <a:xfrm>
            <a:off x="3315240" y="2211480"/>
            <a:ext cx="249876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4" name="PlaceHolder 7"/>
          <p:cNvSpPr>
            <a:spLocks noGrp="1"/>
          </p:cNvSpPr>
          <p:nvPr>
            <p:ph/>
          </p:nvPr>
        </p:nvSpPr>
        <p:spPr>
          <a:xfrm>
            <a:off x="5939280" y="2211480"/>
            <a:ext cx="249876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/>
          </p:nvPr>
        </p:nvSpPr>
        <p:spPr>
          <a:xfrm>
            <a:off x="691200" y="2020320"/>
            <a:ext cx="3787200" cy="365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" name="PlaceHolder 3"/>
          <p:cNvSpPr>
            <a:spLocks noGrp="1"/>
          </p:cNvSpPr>
          <p:nvPr>
            <p:ph/>
          </p:nvPr>
        </p:nvSpPr>
        <p:spPr>
          <a:xfrm>
            <a:off x="4668120" y="2020320"/>
            <a:ext cx="3787200" cy="365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/>
          </p:nvPr>
        </p:nvSpPr>
        <p:spPr>
          <a:xfrm>
            <a:off x="691200" y="2020320"/>
            <a:ext cx="7761240" cy="365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subTitle"/>
          </p:nvPr>
        </p:nvSpPr>
        <p:spPr>
          <a:xfrm>
            <a:off x="462960" y="1377720"/>
            <a:ext cx="8229240" cy="2497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/>
          </p:nvPr>
        </p:nvSpPr>
        <p:spPr>
          <a:xfrm>
            <a:off x="691200" y="2020320"/>
            <a:ext cx="378720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/>
          </p:nvPr>
        </p:nvSpPr>
        <p:spPr>
          <a:xfrm>
            <a:off x="4668120" y="2020320"/>
            <a:ext cx="3787200" cy="365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PlaceHolder 4"/>
          <p:cNvSpPr>
            <a:spLocks noGrp="1"/>
          </p:cNvSpPr>
          <p:nvPr>
            <p:ph/>
          </p:nvPr>
        </p:nvSpPr>
        <p:spPr>
          <a:xfrm>
            <a:off x="691200" y="2211480"/>
            <a:ext cx="378720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/>
          </p:nvPr>
        </p:nvSpPr>
        <p:spPr>
          <a:xfrm>
            <a:off x="691200" y="2020320"/>
            <a:ext cx="3787200" cy="365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/>
          </p:nvPr>
        </p:nvSpPr>
        <p:spPr>
          <a:xfrm>
            <a:off x="4668120" y="2020320"/>
            <a:ext cx="378720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/>
          </p:nvPr>
        </p:nvSpPr>
        <p:spPr>
          <a:xfrm>
            <a:off x="4668120" y="2211480"/>
            <a:ext cx="378720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/>
          </p:nvPr>
        </p:nvSpPr>
        <p:spPr>
          <a:xfrm>
            <a:off x="691200" y="2020320"/>
            <a:ext cx="378720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PlaceHolder 3"/>
          <p:cNvSpPr>
            <a:spLocks noGrp="1"/>
          </p:cNvSpPr>
          <p:nvPr>
            <p:ph/>
          </p:nvPr>
        </p:nvSpPr>
        <p:spPr>
          <a:xfrm>
            <a:off x="4668120" y="2020320"/>
            <a:ext cx="378720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PlaceHolder 4"/>
          <p:cNvSpPr>
            <a:spLocks noGrp="1"/>
          </p:cNvSpPr>
          <p:nvPr>
            <p:ph/>
          </p:nvPr>
        </p:nvSpPr>
        <p:spPr>
          <a:xfrm>
            <a:off x="691200" y="2211480"/>
            <a:ext cx="776124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/>
          </p:nvPr>
        </p:nvSpPr>
        <p:spPr>
          <a:xfrm>
            <a:off x="691200" y="2020320"/>
            <a:ext cx="776124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/>
          </p:nvPr>
        </p:nvSpPr>
        <p:spPr>
          <a:xfrm>
            <a:off x="691200" y="2211480"/>
            <a:ext cx="776124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/>
          </p:nvPr>
        </p:nvSpPr>
        <p:spPr>
          <a:xfrm>
            <a:off x="691200" y="2020320"/>
            <a:ext cx="378720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/>
          </p:nvPr>
        </p:nvSpPr>
        <p:spPr>
          <a:xfrm>
            <a:off x="4668120" y="2020320"/>
            <a:ext cx="378720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PlaceHolder 4"/>
          <p:cNvSpPr>
            <a:spLocks noGrp="1"/>
          </p:cNvSpPr>
          <p:nvPr>
            <p:ph/>
          </p:nvPr>
        </p:nvSpPr>
        <p:spPr>
          <a:xfrm>
            <a:off x="691200" y="2211480"/>
            <a:ext cx="378720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PlaceHolder 5"/>
          <p:cNvSpPr>
            <a:spLocks noGrp="1"/>
          </p:cNvSpPr>
          <p:nvPr>
            <p:ph/>
          </p:nvPr>
        </p:nvSpPr>
        <p:spPr>
          <a:xfrm>
            <a:off x="4668120" y="2211480"/>
            <a:ext cx="378720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/>
          </p:nvPr>
        </p:nvSpPr>
        <p:spPr>
          <a:xfrm>
            <a:off x="691200" y="2020320"/>
            <a:ext cx="249876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" name="PlaceHolder 3"/>
          <p:cNvSpPr>
            <a:spLocks noGrp="1"/>
          </p:cNvSpPr>
          <p:nvPr>
            <p:ph/>
          </p:nvPr>
        </p:nvSpPr>
        <p:spPr>
          <a:xfrm>
            <a:off x="3315240" y="2020320"/>
            <a:ext cx="249876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PlaceHolder 4"/>
          <p:cNvSpPr>
            <a:spLocks noGrp="1"/>
          </p:cNvSpPr>
          <p:nvPr>
            <p:ph/>
          </p:nvPr>
        </p:nvSpPr>
        <p:spPr>
          <a:xfrm>
            <a:off x="5939280" y="2020320"/>
            <a:ext cx="249876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" name="PlaceHolder 5"/>
          <p:cNvSpPr>
            <a:spLocks noGrp="1"/>
          </p:cNvSpPr>
          <p:nvPr>
            <p:ph/>
          </p:nvPr>
        </p:nvSpPr>
        <p:spPr>
          <a:xfrm>
            <a:off x="691200" y="2211480"/>
            <a:ext cx="249876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3" name="PlaceHolder 6"/>
          <p:cNvSpPr>
            <a:spLocks noGrp="1"/>
          </p:cNvSpPr>
          <p:nvPr>
            <p:ph/>
          </p:nvPr>
        </p:nvSpPr>
        <p:spPr>
          <a:xfrm>
            <a:off x="3315240" y="2211480"/>
            <a:ext cx="249876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4" name="PlaceHolder 7"/>
          <p:cNvSpPr>
            <a:spLocks noGrp="1"/>
          </p:cNvSpPr>
          <p:nvPr>
            <p:ph/>
          </p:nvPr>
        </p:nvSpPr>
        <p:spPr>
          <a:xfrm>
            <a:off x="5939280" y="2211480"/>
            <a:ext cx="249876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1" name="PlaceHolder 2"/>
          <p:cNvSpPr>
            <a:spLocks noGrp="1"/>
          </p:cNvSpPr>
          <p:nvPr>
            <p:ph type="subTitle"/>
          </p:nvPr>
        </p:nvSpPr>
        <p:spPr>
          <a:xfrm>
            <a:off x="691200" y="1974960"/>
            <a:ext cx="7761240" cy="45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/>
          </p:nvPr>
        </p:nvSpPr>
        <p:spPr>
          <a:xfrm>
            <a:off x="691200" y="2020320"/>
            <a:ext cx="7761240" cy="365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/>
          </p:nvPr>
        </p:nvSpPr>
        <p:spPr>
          <a:xfrm>
            <a:off x="691200" y="2020320"/>
            <a:ext cx="3787200" cy="365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/>
          </p:nvPr>
        </p:nvSpPr>
        <p:spPr>
          <a:xfrm>
            <a:off x="4668120" y="2020320"/>
            <a:ext cx="3787200" cy="365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5" name="PlaceHolder 2"/>
          <p:cNvSpPr>
            <a:spLocks noGrp="1"/>
          </p:cNvSpPr>
          <p:nvPr>
            <p:ph/>
          </p:nvPr>
        </p:nvSpPr>
        <p:spPr>
          <a:xfrm>
            <a:off x="691200" y="2020320"/>
            <a:ext cx="3787200" cy="365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6" name="PlaceHolder 3"/>
          <p:cNvSpPr>
            <a:spLocks noGrp="1"/>
          </p:cNvSpPr>
          <p:nvPr>
            <p:ph/>
          </p:nvPr>
        </p:nvSpPr>
        <p:spPr>
          <a:xfrm>
            <a:off x="4668120" y="2020320"/>
            <a:ext cx="3787200" cy="365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subTitle"/>
          </p:nvPr>
        </p:nvSpPr>
        <p:spPr>
          <a:xfrm>
            <a:off x="462960" y="1377720"/>
            <a:ext cx="8229240" cy="2497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0" name="PlaceHolder 2"/>
          <p:cNvSpPr>
            <a:spLocks noGrp="1"/>
          </p:cNvSpPr>
          <p:nvPr>
            <p:ph/>
          </p:nvPr>
        </p:nvSpPr>
        <p:spPr>
          <a:xfrm>
            <a:off x="691200" y="2020320"/>
            <a:ext cx="378720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1" name="PlaceHolder 3"/>
          <p:cNvSpPr>
            <a:spLocks noGrp="1"/>
          </p:cNvSpPr>
          <p:nvPr>
            <p:ph/>
          </p:nvPr>
        </p:nvSpPr>
        <p:spPr>
          <a:xfrm>
            <a:off x="4668120" y="2020320"/>
            <a:ext cx="3787200" cy="365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2" name="PlaceHolder 4"/>
          <p:cNvSpPr>
            <a:spLocks noGrp="1"/>
          </p:cNvSpPr>
          <p:nvPr>
            <p:ph/>
          </p:nvPr>
        </p:nvSpPr>
        <p:spPr>
          <a:xfrm>
            <a:off x="691200" y="2211480"/>
            <a:ext cx="378720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4" name="PlaceHolder 2"/>
          <p:cNvSpPr>
            <a:spLocks noGrp="1"/>
          </p:cNvSpPr>
          <p:nvPr>
            <p:ph/>
          </p:nvPr>
        </p:nvSpPr>
        <p:spPr>
          <a:xfrm>
            <a:off x="691200" y="2020320"/>
            <a:ext cx="3787200" cy="365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5" name="PlaceHolder 3"/>
          <p:cNvSpPr>
            <a:spLocks noGrp="1"/>
          </p:cNvSpPr>
          <p:nvPr>
            <p:ph/>
          </p:nvPr>
        </p:nvSpPr>
        <p:spPr>
          <a:xfrm>
            <a:off x="4668120" y="2020320"/>
            <a:ext cx="378720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6" name="PlaceHolder 4"/>
          <p:cNvSpPr>
            <a:spLocks noGrp="1"/>
          </p:cNvSpPr>
          <p:nvPr>
            <p:ph/>
          </p:nvPr>
        </p:nvSpPr>
        <p:spPr>
          <a:xfrm>
            <a:off x="4668120" y="2211480"/>
            <a:ext cx="378720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8" name="PlaceHolder 2"/>
          <p:cNvSpPr>
            <a:spLocks noGrp="1"/>
          </p:cNvSpPr>
          <p:nvPr>
            <p:ph/>
          </p:nvPr>
        </p:nvSpPr>
        <p:spPr>
          <a:xfrm>
            <a:off x="691200" y="2020320"/>
            <a:ext cx="378720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9" name="PlaceHolder 3"/>
          <p:cNvSpPr>
            <a:spLocks noGrp="1"/>
          </p:cNvSpPr>
          <p:nvPr>
            <p:ph/>
          </p:nvPr>
        </p:nvSpPr>
        <p:spPr>
          <a:xfrm>
            <a:off x="4668120" y="2020320"/>
            <a:ext cx="378720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0" name="PlaceHolder 4"/>
          <p:cNvSpPr>
            <a:spLocks noGrp="1"/>
          </p:cNvSpPr>
          <p:nvPr>
            <p:ph/>
          </p:nvPr>
        </p:nvSpPr>
        <p:spPr>
          <a:xfrm>
            <a:off x="691200" y="2211480"/>
            <a:ext cx="776124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2" name="PlaceHolder 2"/>
          <p:cNvSpPr>
            <a:spLocks noGrp="1"/>
          </p:cNvSpPr>
          <p:nvPr>
            <p:ph/>
          </p:nvPr>
        </p:nvSpPr>
        <p:spPr>
          <a:xfrm>
            <a:off x="691200" y="2020320"/>
            <a:ext cx="776124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3" name="PlaceHolder 3"/>
          <p:cNvSpPr>
            <a:spLocks noGrp="1"/>
          </p:cNvSpPr>
          <p:nvPr>
            <p:ph/>
          </p:nvPr>
        </p:nvSpPr>
        <p:spPr>
          <a:xfrm>
            <a:off x="691200" y="2211480"/>
            <a:ext cx="776124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5" name="PlaceHolder 2"/>
          <p:cNvSpPr>
            <a:spLocks noGrp="1"/>
          </p:cNvSpPr>
          <p:nvPr>
            <p:ph/>
          </p:nvPr>
        </p:nvSpPr>
        <p:spPr>
          <a:xfrm>
            <a:off x="691200" y="2020320"/>
            <a:ext cx="378720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6" name="PlaceHolder 3"/>
          <p:cNvSpPr>
            <a:spLocks noGrp="1"/>
          </p:cNvSpPr>
          <p:nvPr>
            <p:ph/>
          </p:nvPr>
        </p:nvSpPr>
        <p:spPr>
          <a:xfrm>
            <a:off x="4668120" y="2020320"/>
            <a:ext cx="378720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7" name="PlaceHolder 4"/>
          <p:cNvSpPr>
            <a:spLocks noGrp="1"/>
          </p:cNvSpPr>
          <p:nvPr>
            <p:ph/>
          </p:nvPr>
        </p:nvSpPr>
        <p:spPr>
          <a:xfrm>
            <a:off x="691200" y="2211480"/>
            <a:ext cx="378720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8" name="PlaceHolder 5"/>
          <p:cNvSpPr>
            <a:spLocks noGrp="1"/>
          </p:cNvSpPr>
          <p:nvPr>
            <p:ph/>
          </p:nvPr>
        </p:nvSpPr>
        <p:spPr>
          <a:xfrm>
            <a:off x="4668120" y="2211480"/>
            <a:ext cx="378720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0" name="PlaceHolder 2"/>
          <p:cNvSpPr>
            <a:spLocks noGrp="1"/>
          </p:cNvSpPr>
          <p:nvPr>
            <p:ph/>
          </p:nvPr>
        </p:nvSpPr>
        <p:spPr>
          <a:xfrm>
            <a:off x="691200" y="2020320"/>
            <a:ext cx="249876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1" name="PlaceHolder 3"/>
          <p:cNvSpPr>
            <a:spLocks noGrp="1"/>
          </p:cNvSpPr>
          <p:nvPr>
            <p:ph/>
          </p:nvPr>
        </p:nvSpPr>
        <p:spPr>
          <a:xfrm>
            <a:off x="3315240" y="2020320"/>
            <a:ext cx="249876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2" name="PlaceHolder 4"/>
          <p:cNvSpPr>
            <a:spLocks noGrp="1"/>
          </p:cNvSpPr>
          <p:nvPr>
            <p:ph/>
          </p:nvPr>
        </p:nvSpPr>
        <p:spPr>
          <a:xfrm>
            <a:off x="5939280" y="2020320"/>
            <a:ext cx="249876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3" name="PlaceHolder 5"/>
          <p:cNvSpPr>
            <a:spLocks noGrp="1"/>
          </p:cNvSpPr>
          <p:nvPr>
            <p:ph/>
          </p:nvPr>
        </p:nvSpPr>
        <p:spPr>
          <a:xfrm>
            <a:off x="691200" y="2211480"/>
            <a:ext cx="249876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4" name="PlaceHolder 6"/>
          <p:cNvSpPr>
            <a:spLocks noGrp="1"/>
          </p:cNvSpPr>
          <p:nvPr>
            <p:ph/>
          </p:nvPr>
        </p:nvSpPr>
        <p:spPr>
          <a:xfrm>
            <a:off x="3315240" y="2211480"/>
            <a:ext cx="249876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5" name="PlaceHolder 7"/>
          <p:cNvSpPr>
            <a:spLocks noGrp="1"/>
          </p:cNvSpPr>
          <p:nvPr>
            <p:ph/>
          </p:nvPr>
        </p:nvSpPr>
        <p:spPr>
          <a:xfrm>
            <a:off x="5939280" y="2211480"/>
            <a:ext cx="249876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1" name="PlaceHolder 2"/>
          <p:cNvSpPr>
            <a:spLocks noGrp="1"/>
          </p:cNvSpPr>
          <p:nvPr>
            <p:ph type="subTitle"/>
          </p:nvPr>
        </p:nvSpPr>
        <p:spPr>
          <a:xfrm>
            <a:off x="691200" y="1974960"/>
            <a:ext cx="7761240" cy="45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3" name="PlaceHolder 2"/>
          <p:cNvSpPr>
            <a:spLocks noGrp="1"/>
          </p:cNvSpPr>
          <p:nvPr>
            <p:ph/>
          </p:nvPr>
        </p:nvSpPr>
        <p:spPr>
          <a:xfrm>
            <a:off x="691200" y="2020320"/>
            <a:ext cx="7761240" cy="365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5" name="PlaceHolder 2"/>
          <p:cNvSpPr>
            <a:spLocks noGrp="1"/>
          </p:cNvSpPr>
          <p:nvPr>
            <p:ph/>
          </p:nvPr>
        </p:nvSpPr>
        <p:spPr>
          <a:xfrm>
            <a:off x="691200" y="2020320"/>
            <a:ext cx="3787200" cy="365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6" name="PlaceHolder 3"/>
          <p:cNvSpPr>
            <a:spLocks noGrp="1"/>
          </p:cNvSpPr>
          <p:nvPr>
            <p:ph/>
          </p:nvPr>
        </p:nvSpPr>
        <p:spPr>
          <a:xfrm>
            <a:off x="4668120" y="2020320"/>
            <a:ext cx="3787200" cy="365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subTitle"/>
          </p:nvPr>
        </p:nvSpPr>
        <p:spPr>
          <a:xfrm>
            <a:off x="462960" y="1377720"/>
            <a:ext cx="8229240" cy="2497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0" name="PlaceHolder 2"/>
          <p:cNvSpPr>
            <a:spLocks noGrp="1"/>
          </p:cNvSpPr>
          <p:nvPr>
            <p:ph/>
          </p:nvPr>
        </p:nvSpPr>
        <p:spPr>
          <a:xfrm>
            <a:off x="691200" y="2020320"/>
            <a:ext cx="378720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1" name="PlaceHolder 3"/>
          <p:cNvSpPr>
            <a:spLocks noGrp="1"/>
          </p:cNvSpPr>
          <p:nvPr>
            <p:ph/>
          </p:nvPr>
        </p:nvSpPr>
        <p:spPr>
          <a:xfrm>
            <a:off x="4668120" y="2020320"/>
            <a:ext cx="3787200" cy="365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2" name="PlaceHolder 4"/>
          <p:cNvSpPr>
            <a:spLocks noGrp="1"/>
          </p:cNvSpPr>
          <p:nvPr>
            <p:ph/>
          </p:nvPr>
        </p:nvSpPr>
        <p:spPr>
          <a:xfrm>
            <a:off x="691200" y="2211480"/>
            <a:ext cx="378720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4" name="PlaceHolder 2"/>
          <p:cNvSpPr>
            <a:spLocks noGrp="1"/>
          </p:cNvSpPr>
          <p:nvPr>
            <p:ph/>
          </p:nvPr>
        </p:nvSpPr>
        <p:spPr>
          <a:xfrm>
            <a:off x="691200" y="2020320"/>
            <a:ext cx="3787200" cy="365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5" name="PlaceHolder 3"/>
          <p:cNvSpPr>
            <a:spLocks noGrp="1"/>
          </p:cNvSpPr>
          <p:nvPr>
            <p:ph/>
          </p:nvPr>
        </p:nvSpPr>
        <p:spPr>
          <a:xfrm>
            <a:off x="4668120" y="2020320"/>
            <a:ext cx="378720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6" name="PlaceHolder 4"/>
          <p:cNvSpPr>
            <a:spLocks noGrp="1"/>
          </p:cNvSpPr>
          <p:nvPr>
            <p:ph/>
          </p:nvPr>
        </p:nvSpPr>
        <p:spPr>
          <a:xfrm>
            <a:off x="4668120" y="2211480"/>
            <a:ext cx="378720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8" name="PlaceHolder 2"/>
          <p:cNvSpPr>
            <a:spLocks noGrp="1"/>
          </p:cNvSpPr>
          <p:nvPr>
            <p:ph/>
          </p:nvPr>
        </p:nvSpPr>
        <p:spPr>
          <a:xfrm>
            <a:off x="691200" y="2020320"/>
            <a:ext cx="378720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9" name="PlaceHolder 3"/>
          <p:cNvSpPr>
            <a:spLocks noGrp="1"/>
          </p:cNvSpPr>
          <p:nvPr>
            <p:ph/>
          </p:nvPr>
        </p:nvSpPr>
        <p:spPr>
          <a:xfrm>
            <a:off x="4668120" y="2020320"/>
            <a:ext cx="378720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0" name="PlaceHolder 4"/>
          <p:cNvSpPr>
            <a:spLocks noGrp="1"/>
          </p:cNvSpPr>
          <p:nvPr>
            <p:ph/>
          </p:nvPr>
        </p:nvSpPr>
        <p:spPr>
          <a:xfrm>
            <a:off x="691200" y="2211480"/>
            <a:ext cx="776124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2" name="PlaceHolder 2"/>
          <p:cNvSpPr>
            <a:spLocks noGrp="1"/>
          </p:cNvSpPr>
          <p:nvPr>
            <p:ph/>
          </p:nvPr>
        </p:nvSpPr>
        <p:spPr>
          <a:xfrm>
            <a:off x="691200" y="2020320"/>
            <a:ext cx="776124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3" name="PlaceHolder 3"/>
          <p:cNvSpPr>
            <a:spLocks noGrp="1"/>
          </p:cNvSpPr>
          <p:nvPr>
            <p:ph/>
          </p:nvPr>
        </p:nvSpPr>
        <p:spPr>
          <a:xfrm>
            <a:off x="691200" y="2211480"/>
            <a:ext cx="776124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5" name="PlaceHolder 2"/>
          <p:cNvSpPr>
            <a:spLocks noGrp="1"/>
          </p:cNvSpPr>
          <p:nvPr>
            <p:ph/>
          </p:nvPr>
        </p:nvSpPr>
        <p:spPr>
          <a:xfrm>
            <a:off x="691200" y="2020320"/>
            <a:ext cx="378720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6" name="PlaceHolder 3"/>
          <p:cNvSpPr>
            <a:spLocks noGrp="1"/>
          </p:cNvSpPr>
          <p:nvPr>
            <p:ph/>
          </p:nvPr>
        </p:nvSpPr>
        <p:spPr>
          <a:xfrm>
            <a:off x="4668120" y="2020320"/>
            <a:ext cx="378720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7" name="PlaceHolder 4"/>
          <p:cNvSpPr>
            <a:spLocks noGrp="1"/>
          </p:cNvSpPr>
          <p:nvPr>
            <p:ph/>
          </p:nvPr>
        </p:nvSpPr>
        <p:spPr>
          <a:xfrm>
            <a:off x="691200" y="2211480"/>
            <a:ext cx="378720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8" name="PlaceHolder 5"/>
          <p:cNvSpPr>
            <a:spLocks noGrp="1"/>
          </p:cNvSpPr>
          <p:nvPr>
            <p:ph/>
          </p:nvPr>
        </p:nvSpPr>
        <p:spPr>
          <a:xfrm>
            <a:off x="4668120" y="2211480"/>
            <a:ext cx="378720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subTitle"/>
          </p:nvPr>
        </p:nvSpPr>
        <p:spPr>
          <a:xfrm>
            <a:off x="462960" y="1377720"/>
            <a:ext cx="8229240" cy="2497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0" name="PlaceHolder 2"/>
          <p:cNvSpPr>
            <a:spLocks noGrp="1"/>
          </p:cNvSpPr>
          <p:nvPr>
            <p:ph/>
          </p:nvPr>
        </p:nvSpPr>
        <p:spPr>
          <a:xfrm>
            <a:off x="691200" y="2020320"/>
            <a:ext cx="249876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1" name="PlaceHolder 3"/>
          <p:cNvSpPr>
            <a:spLocks noGrp="1"/>
          </p:cNvSpPr>
          <p:nvPr>
            <p:ph/>
          </p:nvPr>
        </p:nvSpPr>
        <p:spPr>
          <a:xfrm>
            <a:off x="3315240" y="2020320"/>
            <a:ext cx="249876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2" name="PlaceHolder 4"/>
          <p:cNvSpPr>
            <a:spLocks noGrp="1"/>
          </p:cNvSpPr>
          <p:nvPr>
            <p:ph/>
          </p:nvPr>
        </p:nvSpPr>
        <p:spPr>
          <a:xfrm>
            <a:off x="5939280" y="2020320"/>
            <a:ext cx="249876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3" name="PlaceHolder 5"/>
          <p:cNvSpPr>
            <a:spLocks noGrp="1"/>
          </p:cNvSpPr>
          <p:nvPr>
            <p:ph/>
          </p:nvPr>
        </p:nvSpPr>
        <p:spPr>
          <a:xfrm>
            <a:off x="691200" y="2211480"/>
            <a:ext cx="249876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4" name="PlaceHolder 6"/>
          <p:cNvSpPr>
            <a:spLocks noGrp="1"/>
          </p:cNvSpPr>
          <p:nvPr>
            <p:ph/>
          </p:nvPr>
        </p:nvSpPr>
        <p:spPr>
          <a:xfrm>
            <a:off x="3315240" y="2211480"/>
            <a:ext cx="249876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5" name="PlaceHolder 7"/>
          <p:cNvSpPr>
            <a:spLocks noGrp="1"/>
          </p:cNvSpPr>
          <p:nvPr>
            <p:ph/>
          </p:nvPr>
        </p:nvSpPr>
        <p:spPr>
          <a:xfrm>
            <a:off x="5939280" y="2211480"/>
            <a:ext cx="249876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3" name="PlaceHolder 2"/>
          <p:cNvSpPr>
            <a:spLocks noGrp="1"/>
          </p:cNvSpPr>
          <p:nvPr>
            <p:ph type="subTitle"/>
          </p:nvPr>
        </p:nvSpPr>
        <p:spPr>
          <a:xfrm>
            <a:off x="691200" y="1974960"/>
            <a:ext cx="7761240" cy="45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5" name="PlaceHolder 2"/>
          <p:cNvSpPr>
            <a:spLocks noGrp="1"/>
          </p:cNvSpPr>
          <p:nvPr>
            <p:ph/>
          </p:nvPr>
        </p:nvSpPr>
        <p:spPr>
          <a:xfrm>
            <a:off x="691200" y="2020320"/>
            <a:ext cx="7761240" cy="365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7" name="PlaceHolder 2"/>
          <p:cNvSpPr>
            <a:spLocks noGrp="1"/>
          </p:cNvSpPr>
          <p:nvPr>
            <p:ph/>
          </p:nvPr>
        </p:nvSpPr>
        <p:spPr>
          <a:xfrm>
            <a:off x="691200" y="2020320"/>
            <a:ext cx="3787200" cy="365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8" name="PlaceHolder 3"/>
          <p:cNvSpPr>
            <a:spLocks noGrp="1"/>
          </p:cNvSpPr>
          <p:nvPr>
            <p:ph/>
          </p:nvPr>
        </p:nvSpPr>
        <p:spPr>
          <a:xfrm>
            <a:off x="4668120" y="2020320"/>
            <a:ext cx="3787200" cy="365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PlaceHolder 1"/>
          <p:cNvSpPr>
            <a:spLocks noGrp="1"/>
          </p:cNvSpPr>
          <p:nvPr>
            <p:ph type="subTitle"/>
          </p:nvPr>
        </p:nvSpPr>
        <p:spPr>
          <a:xfrm>
            <a:off x="462960" y="1377720"/>
            <a:ext cx="8229240" cy="2497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2" name="PlaceHolder 2"/>
          <p:cNvSpPr>
            <a:spLocks noGrp="1"/>
          </p:cNvSpPr>
          <p:nvPr>
            <p:ph/>
          </p:nvPr>
        </p:nvSpPr>
        <p:spPr>
          <a:xfrm>
            <a:off x="691200" y="2020320"/>
            <a:ext cx="378720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3" name="PlaceHolder 3"/>
          <p:cNvSpPr>
            <a:spLocks noGrp="1"/>
          </p:cNvSpPr>
          <p:nvPr>
            <p:ph/>
          </p:nvPr>
        </p:nvSpPr>
        <p:spPr>
          <a:xfrm>
            <a:off x="4668120" y="2020320"/>
            <a:ext cx="3787200" cy="365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4" name="PlaceHolder 4"/>
          <p:cNvSpPr>
            <a:spLocks noGrp="1"/>
          </p:cNvSpPr>
          <p:nvPr>
            <p:ph/>
          </p:nvPr>
        </p:nvSpPr>
        <p:spPr>
          <a:xfrm>
            <a:off x="691200" y="2211480"/>
            <a:ext cx="378720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6" name="PlaceHolder 2"/>
          <p:cNvSpPr>
            <a:spLocks noGrp="1"/>
          </p:cNvSpPr>
          <p:nvPr>
            <p:ph/>
          </p:nvPr>
        </p:nvSpPr>
        <p:spPr>
          <a:xfrm>
            <a:off x="691200" y="2020320"/>
            <a:ext cx="3787200" cy="365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7" name="PlaceHolder 3"/>
          <p:cNvSpPr>
            <a:spLocks noGrp="1"/>
          </p:cNvSpPr>
          <p:nvPr>
            <p:ph/>
          </p:nvPr>
        </p:nvSpPr>
        <p:spPr>
          <a:xfrm>
            <a:off x="4668120" y="2020320"/>
            <a:ext cx="378720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8" name="PlaceHolder 4"/>
          <p:cNvSpPr>
            <a:spLocks noGrp="1"/>
          </p:cNvSpPr>
          <p:nvPr>
            <p:ph/>
          </p:nvPr>
        </p:nvSpPr>
        <p:spPr>
          <a:xfrm>
            <a:off x="4668120" y="2211480"/>
            <a:ext cx="378720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0" name="PlaceHolder 2"/>
          <p:cNvSpPr>
            <a:spLocks noGrp="1"/>
          </p:cNvSpPr>
          <p:nvPr>
            <p:ph/>
          </p:nvPr>
        </p:nvSpPr>
        <p:spPr>
          <a:xfrm>
            <a:off x="691200" y="2020320"/>
            <a:ext cx="378720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1" name="PlaceHolder 3"/>
          <p:cNvSpPr>
            <a:spLocks noGrp="1"/>
          </p:cNvSpPr>
          <p:nvPr>
            <p:ph/>
          </p:nvPr>
        </p:nvSpPr>
        <p:spPr>
          <a:xfrm>
            <a:off x="4668120" y="2020320"/>
            <a:ext cx="378720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2" name="PlaceHolder 4"/>
          <p:cNvSpPr>
            <a:spLocks noGrp="1"/>
          </p:cNvSpPr>
          <p:nvPr>
            <p:ph/>
          </p:nvPr>
        </p:nvSpPr>
        <p:spPr>
          <a:xfrm>
            <a:off x="691200" y="2211480"/>
            <a:ext cx="776124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/>
          </p:nvPr>
        </p:nvSpPr>
        <p:spPr>
          <a:xfrm>
            <a:off x="691200" y="2020320"/>
            <a:ext cx="378720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/>
          </p:nvPr>
        </p:nvSpPr>
        <p:spPr>
          <a:xfrm>
            <a:off x="4668120" y="2020320"/>
            <a:ext cx="3787200" cy="365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/>
          </p:nvPr>
        </p:nvSpPr>
        <p:spPr>
          <a:xfrm>
            <a:off x="691200" y="2211480"/>
            <a:ext cx="378720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4" name="PlaceHolder 2"/>
          <p:cNvSpPr>
            <a:spLocks noGrp="1"/>
          </p:cNvSpPr>
          <p:nvPr>
            <p:ph/>
          </p:nvPr>
        </p:nvSpPr>
        <p:spPr>
          <a:xfrm>
            <a:off x="691200" y="2020320"/>
            <a:ext cx="776124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5" name="PlaceHolder 3"/>
          <p:cNvSpPr>
            <a:spLocks noGrp="1"/>
          </p:cNvSpPr>
          <p:nvPr>
            <p:ph/>
          </p:nvPr>
        </p:nvSpPr>
        <p:spPr>
          <a:xfrm>
            <a:off x="691200" y="2211480"/>
            <a:ext cx="776124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7" name="PlaceHolder 2"/>
          <p:cNvSpPr>
            <a:spLocks noGrp="1"/>
          </p:cNvSpPr>
          <p:nvPr>
            <p:ph/>
          </p:nvPr>
        </p:nvSpPr>
        <p:spPr>
          <a:xfrm>
            <a:off x="691200" y="2020320"/>
            <a:ext cx="378720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8" name="PlaceHolder 3"/>
          <p:cNvSpPr>
            <a:spLocks noGrp="1"/>
          </p:cNvSpPr>
          <p:nvPr>
            <p:ph/>
          </p:nvPr>
        </p:nvSpPr>
        <p:spPr>
          <a:xfrm>
            <a:off x="4668120" y="2020320"/>
            <a:ext cx="378720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9" name="PlaceHolder 4"/>
          <p:cNvSpPr>
            <a:spLocks noGrp="1"/>
          </p:cNvSpPr>
          <p:nvPr>
            <p:ph/>
          </p:nvPr>
        </p:nvSpPr>
        <p:spPr>
          <a:xfrm>
            <a:off x="691200" y="2211480"/>
            <a:ext cx="378720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0" name="PlaceHolder 5"/>
          <p:cNvSpPr>
            <a:spLocks noGrp="1"/>
          </p:cNvSpPr>
          <p:nvPr>
            <p:ph/>
          </p:nvPr>
        </p:nvSpPr>
        <p:spPr>
          <a:xfrm>
            <a:off x="4668120" y="2211480"/>
            <a:ext cx="378720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2" name="PlaceHolder 2"/>
          <p:cNvSpPr>
            <a:spLocks noGrp="1"/>
          </p:cNvSpPr>
          <p:nvPr>
            <p:ph/>
          </p:nvPr>
        </p:nvSpPr>
        <p:spPr>
          <a:xfrm>
            <a:off x="691200" y="2020320"/>
            <a:ext cx="249876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3" name="PlaceHolder 3"/>
          <p:cNvSpPr>
            <a:spLocks noGrp="1"/>
          </p:cNvSpPr>
          <p:nvPr>
            <p:ph/>
          </p:nvPr>
        </p:nvSpPr>
        <p:spPr>
          <a:xfrm>
            <a:off x="3315240" y="2020320"/>
            <a:ext cx="249876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4" name="PlaceHolder 4"/>
          <p:cNvSpPr>
            <a:spLocks noGrp="1"/>
          </p:cNvSpPr>
          <p:nvPr>
            <p:ph/>
          </p:nvPr>
        </p:nvSpPr>
        <p:spPr>
          <a:xfrm>
            <a:off x="5939280" y="2020320"/>
            <a:ext cx="249876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5" name="PlaceHolder 5"/>
          <p:cNvSpPr>
            <a:spLocks noGrp="1"/>
          </p:cNvSpPr>
          <p:nvPr>
            <p:ph/>
          </p:nvPr>
        </p:nvSpPr>
        <p:spPr>
          <a:xfrm>
            <a:off x="691200" y="2211480"/>
            <a:ext cx="249876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6" name="PlaceHolder 6"/>
          <p:cNvSpPr>
            <a:spLocks noGrp="1"/>
          </p:cNvSpPr>
          <p:nvPr>
            <p:ph/>
          </p:nvPr>
        </p:nvSpPr>
        <p:spPr>
          <a:xfrm>
            <a:off x="3315240" y="2211480"/>
            <a:ext cx="249876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7" name="PlaceHolder 7"/>
          <p:cNvSpPr>
            <a:spLocks noGrp="1"/>
          </p:cNvSpPr>
          <p:nvPr>
            <p:ph/>
          </p:nvPr>
        </p:nvSpPr>
        <p:spPr>
          <a:xfrm>
            <a:off x="5939280" y="2211480"/>
            <a:ext cx="249876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6" name="PlaceHolder 2"/>
          <p:cNvSpPr>
            <a:spLocks noGrp="1"/>
          </p:cNvSpPr>
          <p:nvPr>
            <p:ph type="subTitle"/>
          </p:nvPr>
        </p:nvSpPr>
        <p:spPr>
          <a:xfrm>
            <a:off x="691200" y="1974960"/>
            <a:ext cx="7761240" cy="45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8" name="PlaceHolder 2"/>
          <p:cNvSpPr>
            <a:spLocks noGrp="1"/>
          </p:cNvSpPr>
          <p:nvPr>
            <p:ph/>
          </p:nvPr>
        </p:nvSpPr>
        <p:spPr>
          <a:xfrm>
            <a:off x="691200" y="2020320"/>
            <a:ext cx="7761240" cy="365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60" name="PlaceHolder 2"/>
          <p:cNvSpPr>
            <a:spLocks noGrp="1"/>
          </p:cNvSpPr>
          <p:nvPr>
            <p:ph/>
          </p:nvPr>
        </p:nvSpPr>
        <p:spPr>
          <a:xfrm>
            <a:off x="691200" y="2020320"/>
            <a:ext cx="3787200" cy="365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1" name="PlaceHolder 3"/>
          <p:cNvSpPr>
            <a:spLocks noGrp="1"/>
          </p:cNvSpPr>
          <p:nvPr>
            <p:ph/>
          </p:nvPr>
        </p:nvSpPr>
        <p:spPr>
          <a:xfrm>
            <a:off x="4668120" y="2020320"/>
            <a:ext cx="3787200" cy="365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PlaceHolder 1"/>
          <p:cNvSpPr>
            <a:spLocks noGrp="1"/>
          </p:cNvSpPr>
          <p:nvPr>
            <p:ph type="subTitle"/>
          </p:nvPr>
        </p:nvSpPr>
        <p:spPr>
          <a:xfrm>
            <a:off x="462960" y="1377720"/>
            <a:ext cx="8229240" cy="2497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65" name="PlaceHolder 2"/>
          <p:cNvSpPr>
            <a:spLocks noGrp="1"/>
          </p:cNvSpPr>
          <p:nvPr>
            <p:ph/>
          </p:nvPr>
        </p:nvSpPr>
        <p:spPr>
          <a:xfrm>
            <a:off x="691200" y="2020320"/>
            <a:ext cx="378720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6" name="PlaceHolder 3"/>
          <p:cNvSpPr>
            <a:spLocks noGrp="1"/>
          </p:cNvSpPr>
          <p:nvPr>
            <p:ph/>
          </p:nvPr>
        </p:nvSpPr>
        <p:spPr>
          <a:xfrm>
            <a:off x="4668120" y="2020320"/>
            <a:ext cx="3787200" cy="365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7" name="PlaceHolder 4"/>
          <p:cNvSpPr>
            <a:spLocks noGrp="1"/>
          </p:cNvSpPr>
          <p:nvPr>
            <p:ph/>
          </p:nvPr>
        </p:nvSpPr>
        <p:spPr>
          <a:xfrm>
            <a:off x="691200" y="2211480"/>
            <a:ext cx="378720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/>
          </p:nvPr>
        </p:nvSpPr>
        <p:spPr>
          <a:xfrm>
            <a:off x="691200" y="2020320"/>
            <a:ext cx="3787200" cy="365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/>
          </p:nvPr>
        </p:nvSpPr>
        <p:spPr>
          <a:xfrm>
            <a:off x="4668120" y="2020320"/>
            <a:ext cx="378720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/>
          </p:nvPr>
        </p:nvSpPr>
        <p:spPr>
          <a:xfrm>
            <a:off x="4668120" y="2211480"/>
            <a:ext cx="378720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69" name="PlaceHolder 2"/>
          <p:cNvSpPr>
            <a:spLocks noGrp="1"/>
          </p:cNvSpPr>
          <p:nvPr>
            <p:ph/>
          </p:nvPr>
        </p:nvSpPr>
        <p:spPr>
          <a:xfrm>
            <a:off x="691200" y="2020320"/>
            <a:ext cx="3787200" cy="365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0" name="PlaceHolder 3"/>
          <p:cNvSpPr>
            <a:spLocks noGrp="1"/>
          </p:cNvSpPr>
          <p:nvPr>
            <p:ph/>
          </p:nvPr>
        </p:nvSpPr>
        <p:spPr>
          <a:xfrm>
            <a:off x="4668120" y="2020320"/>
            <a:ext cx="378720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1" name="PlaceHolder 4"/>
          <p:cNvSpPr>
            <a:spLocks noGrp="1"/>
          </p:cNvSpPr>
          <p:nvPr>
            <p:ph/>
          </p:nvPr>
        </p:nvSpPr>
        <p:spPr>
          <a:xfrm>
            <a:off x="4668120" y="2211480"/>
            <a:ext cx="378720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3" name="PlaceHolder 2"/>
          <p:cNvSpPr>
            <a:spLocks noGrp="1"/>
          </p:cNvSpPr>
          <p:nvPr>
            <p:ph/>
          </p:nvPr>
        </p:nvSpPr>
        <p:spPr>
          <a:xfrm>
            <a:off x="691200" y="2020320"/>
            <a:ext cx="378720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4" name="PlaceHolder 3"/>
          <p:cNvSpPr>
            <a:spLocks noGrp="1"/>
          </p:cNvSpPr>
          <p:nvPr>
            <p:ph/>
          </p:nvPr>
        </p:nvSpPr>
        <p:spPr>
          <a:xfrm>
            <a:off x="4668120" y="2020320"/>
            <a:ext cx="378720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5" name="PlaceHolder 4"/>
          <p:cNvSpPr>
            <a:spLocks noGrp="1"/>
          </p:cNvSpPr>
          <p:nvPr>
            <p:ph/>
          </p:nvPr>
        </p:nvSpPr>
        <p:spPr>
          <a:xfrm>
            <a:off x="691200" y="2211480"/>
            <a:ext cx="776124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7" name="PlaceHolder 2"/>
          <p:cNvSpPr>
            <a:spLocks noGrp="1"/>
          </p:cNvSpPr>
          <p:nvPr>
            <p:ph/>
          </p:nvPr>
        </p:nvSpPr>
        <p:spPr>
          <a:xfrm>
            <a:off x="691200" y="2020320"/>
            <a:ext cx="776124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8" name="PlaceHolder 3"/>
          <p:cNvSpPr>
            <a:spLocks noGrp="1"/>
          </p:cNvSpPr>
          <p:nvPr>
            <p:ph/>
          </p:nvPr>
        </p:nvSpPr>
        <p:spPr>
          <a:xfrm>
            <a:off x="691200" y="2211480"/>
            <a:ext cx="776124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0" name="PlaceHolder 2"/>
          <p:cNvSpPr>
            <a:spLocks noGrp="1"/>
          </p:cNvSpPr>
          <p:nvPr>
            <p:ph/>
          </p:nvPr>
        </p:nvSpPr>
        <p:spPr>
          <a:xfrm>
            <a:off x="691200" y="2020320"/>
            <a:ext cx="378720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1" name="PlaceHolder 3"/>
          <p:cNvSpPr>
            <a:spLocks noGrp="1"/>
          </p:cNvSpPr>
          <p:nvPr>
            <p:ph/>
          </p:nvPr>
        </p:nvSpPr>
        <p:spPr>
          <a:xfrm>
            <a:off x="4668120" y="2020320"/>
            <a:ext cx="378720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2" name="PlaceHolder 4"/>
          <p:cNvSpPr>
            <a:spLocks noGrp="1"/>
          </p:cNvSpPr>
          <p:nvPr>
            <p:ph/>
          </p:nvPr>
        </p:nvSpPr>
        <p:spPr>
          <a:xfrm>
            <a:off x="691200" y="2211480"/>
            <a:ext cx="378720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3" name="PlaceHolder 5"/>
          <p:cNvSpPr>
            <a:spLocks noGrp="1"/>
          </p:cNvSpPr>
          <p:nvPr>
            <p:ph/>
          </p:nvPr>
        </p:nvSpPr>
        <p:spPr>
          <a:xfrm>
            <a:off x="4668120" y="2211480"/>
            <a:ext cx="378720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5" name="PlaceHolder 2"/>
          <p:cNvSpPr>
            <a:spLocks noGrp="1"/>
          </p:cNvSpPr>
          <p:nvPr>
            <p:ph/>
          </p:nvPr>
        </p:nvSpPr>
        <p:spPr>
          <a:xfrm>
            <a:off x="691200" y="2020320"/>
            <a:ext cx="249876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6" name="PlaceHolder 3"/>
          <p:cNvSpPr>
            <a:spLocks noGrp="1"/>
          </p:cNvSpPr>
          <p:nvPr>
            <p:ph/>
          </p:nvPr>
        </p:nvSpPr>
        <p:spPr>
          <a:xfrm>
            <a:off x="3315240" y="2020320"/>
            <a:ext cx="249876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7" name="PlaceHolder 4"/>
          <p:cNvSpPr>
            <a:spLocks noGrp="1"/>
          </p:cNvSpPr>
          <p:nvPr>
            <p:ph/>
          </p:nvPr>
        </p:nvSpPr>
        <p:spPr>
          <a:xfrm>
            <a:off x="5939280" y="2020320"/>
            <a:ext cx="249876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8" name="PlaceHolder 5"/>
          <p:cNvSpPr>
            <a:spLocks noGrp="1"/>
          </p:cNvSpPr>
          <p:nvPr>
            <p:ph/>
          </p:nvPr>
        </p:nvSpPr>
        <p:spPr>
          <a:xfrm>
            <a:off x="691200" y="2211480"/>
            <a:ext cx="249876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9" name="PlaceHolder 6"/>
          <p:cNvSpPr>
            <a:spLocks noGrp="1"/>
          </p:cNvSpPr>
          <p:nvPr>
            <p:ph/>
          </p:nvPr>
        </p:nvSpPr>
        <p:spPr>
          <a:xfrm>
            <a:off x="3315240" y="2211480"/>
            <a:ext cx="249876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0" name="PlaceHolder 7"/>
          <p:cNvSpPr>
            <a:spLocks noGrp="1"/>
          </p:cNvSpPr>
          <p:nvPr>
            <p:ph/>
          </p:nvPr>
        </p:nvSpPr>
        <p:spPr>
          <a:xfrm>
            <a:off x="5939280" y="2211480"/>
            <a:ext cx="249876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BC896DF0-60B2-4A77-9429-C3F01BE44448}" type="slidenum">
              <a:t>&lt;#&gt;</a:t>
            </a:fld>
          </a:p>
        </p:txBody>
      </p:sp>
    </p:spTree>
  </p:cSld>
</p:sldLayout>
</file>

<file path=ppt/slideLayouts/slideLayout8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9" name="PlaceHolder 2"/>
          <p:cNvSpPr>
            <a:spLocks noGrp="1"/>
          </p:cNvSpPr>
          <p:nvPr>
            <p:ph type="subTitle"/>
          </p:nvPr>
        </p:nvSpPr>
        <p:spPr>
          <a:xfrm>
            <a:off x="691200" y="1974960"/>
            <a:ext cx="7761240" cy="45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9CC3A635-4C82-4C02-97B0-DC2D5052AB13}" type="slidenum">
              <a:t>&lt;#&gt;</a:t>
            </a:fld>
          </a:p>
        </p:txBody>
      </p:sp>
    </p:spTree>
  </p:cSld>
</p:sldLayout>
</file>

<file path=ppt/slideLayouts/slideLayout8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1" name="PlaceHolder 2"/>
          <p:cNvSpPr>
            <a:spLocks noGrp="1"/>
          </p:cNvSpPr>
          <p:nvPr>
            <p:ph/>
          </p:nvPr>
        </p:nvSpPr>
        <p:spPr>
          <a:xfrm>
            <a:off x="691200" y="2020320"/>
            <a:ext cx="7761240" cy="365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6AE949D8-64AC-4F9C-AB21-50F7BF3D566B}" type="slidenum">
              <a:t>&lt;#&gt;</a:t>
            </a:fld>
          </a:p>
        </p:txBody>
      </p:sp>
    </p:spTree>
  </p:cSld>
</p:sldLayout>
</file>

<file path=ppt/slideLayouts/slideLayout8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3" name="PlaceHolder 2"/>
          <p:cNvSpPr>
            <a:spLocks noGrp="1"/>
          </p:cNvSpPr>
          <p:nvPr>
            <p:ph/>
          </p:nvPr>
        </p:nvSpPr>
        <p:spPr>
          <a:xfrm>
            <a:off x="691200" y="2020320"/>
            <a:ext cx="3787200" cy="365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4" name="PlaceHolder 3"/>
          <p:cNvSpPr>
            <a:spLocks noGrp="1"/>
          </p:cNvSpPr>
          <p:nvPr>
            <p:ph/>
          </p:nvPr>
        </p:nvSpPr>
        <p:spPr>
          <a:xfrm>
            <a:off x="4668120" y="2020320"/>
            <a:ext cx="3787200" cy="365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924024D7-150F-46A1-9FE8-52BBADD7DAE4}" type="slidenum">
              <a:t>&lt;#&gt;</a:t>
            </a:fld>
          </a:p>
        </p:txBody>
      </p:sp>
    </p:spTree>
  </p:cSld>
</p:sldLayout>
</file>

<file path=ppt/slideLayouts/slideLayout8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15856C18-A888-4DFD-9D60-CE477EED9C7A}" type="slidenum">
              <a:t>&lt;#&gt;</a:t>
            </a:fld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/>
          </p:nvPr>
        </p:nvSpPr>
        <p:spPr>
          <a:xfrm>
            <a:off x="691200" y="2020320"/>
            <a:ext cx="378720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/>
          </p:nvPr>
        </p:nvSpPr>
        <p:spPr>
          <a:xfrm>
            <a:off x="4668120" y="2020320"/>
            <a:ext cx="378720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/>
          </p:nvPr>
        </p:nvSpPr>
        <p:spPr>
          <a:xfrm>
            <a:off x="691200" y="2211480"/>
            <a:ext cx="776124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PlaceHolder 1"/>
          <p:cNvSpPr>
            <a:spLocks noGrp="1"/>
          </p:cNvSpPr>
          <p:nvPr>
            <p:ph type="subTitle"/>
          </p:nvPr>
        </p:nvSpPr>
        <p:spPr>
          <a:xfrm>
            <a:off x="462960" y="1377720"/>
            <a:ext cx="8229240" cy="2497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E4976316-9902-470F-97A0-818A7350020D}" type="slidenum">
              <a:t>&lt;#&gt;</a:t>
            </a:fld>
          </a:p>
        </p:txBody>
      </p:sp>
    </p:spTree>
  </p:cSld>
</p:sldLayout>
</file>

<file path=ppt/slideLayouts/slideLayout9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8" name="PlaceHolder 2"/>
          <p:cNvSpPr>
            <a:spLocks noGrp="1"/>
          </p:cNvSpPr>
          <p:nvPr>
            <p:ph/>
          </p:nvPr>
        </p:nvSpPr>
        <p:spPr>
          <a:xfrm>
            <a:off x="691200" y="2020320"/>
            <a:ext cx="378720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9" name="PlaceHolder 3"/>
          <p:cNvSpPr>
            <a:spLocks noGrp="1"/>
          </p:cNvSpPr>
          <p:nvPr>
            <p:ph/>
          </p:nvPr>
        </p:nvSpPr>
        <p:spPr>
          <a:xfrm>
            <a:off x="4668120" y="2020320"/>
            <a:ext cx="3787200" cy="365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0" name="PlaceHolder 4"/>
          <p:cNvSpPr>
            <a:spLocks noGrp="1"/>
          </p:cNvSpPr>
          <p:nvPr>
            <p:ph/>
          </p:nvPr>
        </p:nvSpPr>
        <p:spPr>
          <a:xfrm>
            <a:off x="691200" y="2211480"/>
            <a:ext cx="378720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865593CF-EC5B-4958-8B83-7FCC882E193E}" type="slidenum">
              <a:t>&lt;#&gt;</a:t>
            </a:fld>
          </a:p>
        </p:txBody>
      </p:sp>
    </p:spTree>
  </p:cSld>
</p:sldLayout>
</file>

<file path=ppt/slideLayouts/slideLayout9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2" name="PlaceHolder 2"/>
          <p:cNvSpPr>
            <a:spLocks noGrp="1"/>
          </p:cNvSpPr>
          <p:nvPr>
            <p:ph/>
          </p:nvPr>
        </p:nvSpPr>
        <p:spPr>
          <a:xfrm>
            <a:off x="691200" y="2020320"/>
            <a:ext cx="3787200" cy="365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3" name="PlaceHolder 3"/>
          <p:cNvSpPr>
            <a:spLocks noGrp="1"/>
          </p:cNvSpPr>
          <p:nvPr>
            <p:ph/>
          </p:nvPr>
        </p:nvSpPr>
        <p:spPr>
          <a:xfrm>
            <a:off x="4668120" y="2020320"/>
            <a:ext cx="378720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4" name="PlaceHolder 4"/>
          <p:cNvSpPr>
            <a:spLocks noGrp="1"/>
          </p:cNvSpPr>
          <p:nvPr>
            <p:ph/>
          </p:nvPr>
        </p:nvSpPr>
        <p:spPr>
          <a:xfrm>
            <a:off x="4668120" y="2211480"/>
            <a:ext cx="378720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BA1B9EC6-BDA2-43A3-B435-4D143E2EB2E4}" type="slidenum">
              <a:t>&lt;#&gt;</a:t>
            </a:fld>
          </a:p>
        </p:txBody>
      </p:sp>
    </p:spTree>
  </p:cSld>
</p:sldLayout>
</file>

<file path=ppt/slideLayouts/slideLayout9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6" name="PlaceHolder 2"/>
          <p:cNvSpPr>
            <a:spLocks noGrp="1"/>
          </p:cNvSpPr>
          <p:nvPr>
            <p:ph/>
          </p:nvPr>
        </p:nvSpPr>
        <p:spPr>
          <a:xfrm>
            <a:off x="691200" y="2020320"/>
            <a:ext cx="378720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7" name="PlaceHolder 3"/>
          <p:cNvSpPr>
            <a:spLocks noGrp="1"/>
          </p:cNvSpPr>
          <p:nvPr>
            <p:ph/>
          </p:nvPr>
        </p:nvSpPr>
        <p:spPr>
          <a:xfrm>
            <a:off x="4668120" y="2020320"/>
            <a:ext cx="378720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8" name="PlaceHolder 4"/>
          <p:cNvSpPr>
            <a:spLocks noGrp="1"/>
          </p:cNvSpPr>
          <p:nvPr>
            <p:ph/>
          </p:nvPr>
        </p:nvSpPr>
        <p:spPr>
          <a:xfrm>
            <a:off x="691200" y="2211480"/>
            <a:ext cx="776124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D066FC7F-130D-40A6-AFAA-6EA9DF11BE70}" type="slidenum">
              <a:t>&lt;#&gt;</a:t>
            </a:fld>
          </a:p>
        </p:txBody>
      </p:sp>
    </p:spTree>
  </p:cSld>
</p:sldLayout>
</file>

<file path=ppt/slideLayouts/slideLayout9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0" name="PlaceHolder 2"/>
          <p:cNvSpPr>
            <a:spLocks noGrp="1"/>
          </p:cNvSpPr>
          <p:nvPr>
            <p:ph/>
          </p:nvPr>
        </p:nvSpPr>
        <p:spPr>
          <a:xfrm>
            <a:off x="691200" y="2020320"/>
            <a:ext cx="776124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1" name="PlaceHolder 3"/>
          <p:cNvSpPr>
            <a:spLocks noGrp="1"/>
          </p:cNvSpPr>
          <p:nvPr>
            <p:ph/>
          </p:nvPr>
        </p:nvSpPr>
        <p:spPr>
          <a:xfrm>
            <a:off x="691200" y="2211480"/>
            <a:ext cx="776124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EBA6184C-177A-46B7-9728-16BAD3B557EE}" type="slidenum">
              <a:t>&lt;#&gt;</a:t>
            </a:fld>
          </a:p>
        </p:txBody>
      </p:sp>
    </p:spTree>
  </p:cSld>
</p:sldLayout>
</file>

<file path=ppt/slideLayouts/slideLayout9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3" name="PlaceHolder 2"/>
          <p:cNvSpPr>
            <a:spLocks noGrp="1"/>
          </p:cNvSpPr>
          <p:nvPr>
            <p:ph/>
          </p:nvPr>
        </p:nvSpPr>
        <p:spPr>
          <a:xfrm>
            <a:off x="691200" y="2020320"/>
            <a:ext cx="378720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4" name="PlaceHolder 3"/>
          <p:cNvSpPr>
            <a:spLocks noGrp="1"/>
          </p:cNvSpPr>
          <p:nvPr>
            <p:ph/>
          </p:nvPr>
        </p:nvSpPr>
        <p:spPr>
          <a:xfrm>
            <a:off x="4668120" y="2020320"/>
            <a:ext cx="378720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5" name="PlaceHolder 4"/>
          <p:cNvSpPr>
            <a:spLocks noGrp="1"/>
          </p:cNvSpPr>
          <p:nvPr>
            <p:ph/>
          </p:nvPr>
        </p:nvSpPr>
        <p:spPr>
          <a:xfrm>
            <a:off x="691200" y="2211480"/>
            <a:ext cx="378720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6" name="PlaceHolder 5"/>
          <p:cNvSpPr>
            <a:spLocks noGrp="1"/>
          </p:cNvSpPr>
          <p:nvPr>
            <p:ph/>
          </p:nvPr>
        </p:nvSpPr>
        <p:spPr>
          <a:xfrm>
            <a:off x="4668120" y="2211480"/>
            <a:ext cx="378720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CFBA03C3-6D85-4E21-8BA7-52E4680733B6}" type="slidenum">
              <a:t>&lt;#&gt;</a:t>
            </a:fld>
          </a:p>
        </p:txBody>
      </p:sp>
    </p:spTree>
  </p:cSld>
</p:sldLayout>
</file>

<file path=ppt/slideLayouts/slideLayout9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8" name="PlaceHolder 2"/>
          <p:cNvSpPr>
            <a:spLocks noGrp="1"/>
          </p:cNvSpPr>
          <p:nvPr>
            <p:ph/>
          </p:nvPr>
        </p:nvSpPr>
        <p:spPr>
          <a:xfrm>
            <a:off x="691200" y="2020320"/>
            <a:ext cx="249876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9" name="PlaceHolder 3"/>
          <p:cNvSpPr>
            <a:spLocks noGrp="1"/>
          </p:cNvSpPr>
          <p:nvPr>
            <p:ph/>
          </p:nvPr>
        </p:nvSpPr>
        <p:spPr>
          <a:xfrm>
            <a:off x="3315240" y="2020320"/>
            <a:ext cx="249876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0" name="PlaceHolder 4"/>
          <p:cNvSpPr>
            <a:spLocks noGrp="1"/>
          </p:cNvSpPr>
          <p:nvPr>
            <p:ph/>
          </p:nvPr>
        </p:nvSpPr>
        <p:spPr>
          <a:xfrm>
            <a:off x="5939280" y="2020320"/>
            <a:ext cx="249876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1" name="PlaceHolder 5"/>
          <p:cNvSpPr>
            <a:spLocks noGrp="1"/>
          </p:cNvSpPr>
          <p:nvPr>
            <p:ph/>
          </p:nvPr>
        </p:nvSpPr>
        <p:spPr>
          <a:xfrm>
            <a:off x="691200" y="2211480"/>
            <a:ext cx="249876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2" name="PlaceHolder 6"/>
          <p:cNvSpPr>
            <a:spLocks noGrp="1"/>
          </p:cNvSpPr>
          <p:nvPr>
            <p:ph/>
          </p:nvPr>
        </p:nvSpPr>
        <p:spPr>
          <a:xfrm>
            <a:off x="3315240" y="2211480"/>
            <a:ext cx="249876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3" name="PlaceHolder 7"/>
          <p:cNvSpPr>
            <a:spLocks noGrp="1"/>
          </p:cNvSpPr>
          <p:nvPr>
            <p:ph/>
          </p:nvPr>
        </p:nvSpPr>
        <p:spPr>
          <a:xfrm>
            <a:off x="5939280" y="2211480"/>
            <a:ext cx="249876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B5FBB2B0-0B73-4A11-A40D-CE6A98AC7A6C}" type="slidenum">
              <a:t>&lt;#&gt;</a:t>
            </a:fld>
          </a:p>
        </p:txBody>
      </p:sp>
    </p:spTree>
  </p:cSld>
</p:sldLayout>
</file>

<file path=ppt/slideLayouts/slideLayout9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2AE12C7-5171-49BD-9265-D43367A925BF}" type="slidenum">
              <a:t>&lt;#&gt;</a:t>
            </a:fld>
          </a:p>
        </p:txBody>
      </p:sp>
    </p:spTree>
  </p:cSld>
</p:sldLayout>
</file>

<file path=ppt/slideLayouts/slideLayout9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42" name="PlaceHolder 2"/>
          <p:cNvSpPr>
            <a:spLocks noGrp="1"/>
          </p:cNvSpPr>
          <p:nvPr>
            <p:ph type="subTitle"/>
          </p:nvPr>
        </p:nvSpPr>
        <p:spPr>
          <a:xfrm>
            <a:off x="691200" y="1974960"/>
            <a:ext cx="7761240" cy="45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B0D202B-F26B-44FE-824A-85E294B4B6EC}" type="slidenum">
              <a:t>&lt;#&gt;</a:t>
            </a:fld>
          </a:p>
        </p:txBody>
      </p:sp>
    </p:spTree>
  </p:cSld>
</p:sldLayout>
</file>

<file path=ppt/slideLayouts/slideLayout9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44" name="PlaceHolder 2"/>
          <p:cNvSpPr>
            <a:spLocks noGrp="1"/>
          </p:cNvSpPr>
          <p:nvPr>
            <p:ph/>
          </p:nvPr>
        </p:nvSpPr>
        <p:spPr>
          <a:xfrm>
            <a:off x="691200" y="2020320"/>
            <a:ext cx="7761240" cy="365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FC4F26E-4176-4393-8317-EB6A73411AC4}" type="slidenum">
              <a:t>&lt;#&gt;</a:t>
            </a:fld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wmf"/><Relationship Id="rId3" Type="http://schemas.openxmlformats.org/officeDocument/2006/relationships/image" Target="../media/image2.wmf"/><Relationship Id="rId4" Type="http://schemas.openxmlformats.org/officeDocument/2006/relationships/image" Target="../media/image3.png"/><Relationship Id="rId5" Type="http://schemas.openxmlformats.org/officeDocument/2006/relationships/slideLayout" Target="../slideLayouts/slideLayout1.xml"/><Relationship Id="rId6" Type="http://schemas.openxmlformats.org/officeDocument/2006/relationships/slideLayout" Target="../slideLayouts/slideLayout2.xml"/><Relationship Id="rId7" Type="http://schemas.openxmlformats.org/officeDocument/2006/relationships/slideLayout" Target="../slideLayouts/slideLayout3.xml"/><Relationship Id="rId8" Type="http://schemas.openxmlformats.org/officeDocument/2006/relationships/slideLayout" Target="../slideLayouts/slideLayout4.xml"/><Relationship Id="rId9" Type="http://schemas.openxmlformats.org/officeDocument/2006/relationships/slideLayout" Target="../slideLayouts/slideLayout5.xml"/><Relationship Id="rId10" Type="http://schemas.openxmlformats.org/officeDocument/2006/relationships/slideLayout" Target="../slideLayouts/slideLayout6.xml"/><Relationship Id="rId11" Type="http://schemas.openxmlformats.org/officeDocument/2006/relationships/slideLayout" Target="../slideLayouts/slideLayout7.xml"/><Relationship Id="rId12" Type="http://schemas.openxmlformats.org/officeDocument/2006/relationships/slideLayout" Target="../slideLayouts/slideLayout8.xml"/><Relationship Id="rId13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0.xml"/><Relationship Id="rId15" Type="http://schemas.openxmlformats.org/officeDocument/2006/relationships/slideLayout" Target="../slideLayouts/slideLayout11.xml"/><Relationship Id="rId16" Type="http://schemas.openxmlformats.org/officeDocument/2006/relationships/slideLayout" Target="../slideLayouts/slideLayout12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image" Target="../media/image26.png"/><Relationship Id="rId3" Type="http://schemas.openxmlformats.org/officeDocument/2006/relationships/image" Target="../media/image27.wmf"/><Relationship Id="rId4" Type="http://schemas.openxmlformats.org/officeDocument/2006/relationships/image" Target="../media/image28.png"/><Relationship Id="rId5" Type="http://schemas.openxmlformats.org/officeDocument/2006/relationships/slideLayout" Target="../slideLayouts/slideLayout109.xml"/><Relationship Id="rId6" Type="http://schemas.openxmlformats.org/officeDocument/2006/relationships/slideLayout" Target="../slideLayouts/slideLayout110.xml"/><Relationship Id="rId7" Type="http://schemas.openxmlformats.org/officeDocument/2006/relationships/slideLayout" Target="../slideLayouts/slideLayout111.xml"/><Relationship Id="rId8" Type="http://schemas.openxmlformats.org/officeDocument/2006/relationships/slideLayout" Target="../slideLayouts/slideLayout112.xml"/><Relationship Id="rId9" Type="http://schemas.openxmlformats.org/officeDocument/2006/relationships/slideLayout" Target="../slideLayouts/slideLayout113.xml"/><Relationship Id="rId10" Type="http://schemas.openxmlformats.org/officeDocument/2006/relationships/slideLayout" Target="../slideLayouts/slideLayout114.xml"/><Relationship Id="rId11" Type="http://schemas.openxmlformats.org/officeDocument/2006/relationships/slideLayout" Target="../slideLayouts/slideLayout115.xml"/><Relationship Id="rId12" Type="http://schemas.openxmlformats.org/officeDocument/2006/relationships/slideLayout" Target="../slideLayouts/slideLayout116.xml"/><Relationship Id="rId13" Type="http://schemas.openxmlformats.org/officeDocument/2006/relationships/slideLayout" Target="../slideLayouts/slideLayout117.xml"/><Relationship Id="rId14" Type="http://schemas.openxmlformats.org/officeDocument/2006/relationships/slideLayout" Target="../slideLayouts/slideLayout118.xml"/><Relationship Id="rId15" Type="http://schemas.openxmlformats.org/officeDocument/2006/relationships/slideLayout" Target="../slideLayouts/slideLayout119.xml"/><Relationship Id="rId16" Type="http://schemas.openxmlformats.org/officeDocument/2006/relationships/slideLayout" Target="../slideLayouts/slideLayout120.xml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slideLayout" Target="../slideLayouts/slideLayout121.xml"/><Relationship Id="rId6" Type="http://schemas.openxmlformats.org/officeDocument/2006/relationships/slideLayout" Target="../slideLayouts/slideLayout122.xml"/><Relationship Id="rId7" Type="http://schemas.openxmlformats.org/officeDocument/2006/relationships/slideLayout" Target="../slideLayouts/slideLayout123.xml"/><Relationship Id="rId8" Type="http://schemas.openxmlformats.org/officeDocument/2006/relationships/slideLayout" Target="../slideLayouts/slideLayout124.xml"/><Relationship Id="rId9" Type="http://schemas.openxmlformats.org/officeDocument/2006/relationships/slideLayout" Target="../slideLayouts/slideLayout125.xml"/><Relationship Id="rId10" Type="http://schemas.openxmlformats.org/officeDocument/2006/relationships/slideLayout" Target="../slideLayouts/slideLayout126.xml"/><Relationship Id="rId11" Type="http://schemas.openxmlformats.org/officeDocument/2006/relationships/slideLayout" Target="../slideLayouts/slideLayout127.xml"/><Relationship Id="rId12" Type="http://schemas.openxmlformats.org/officeDocument/2006/relationships/slideLayout" Target="../slideLayouts/slideLayout128.xml"/><Relationship Id="rId13" Type="http://schemas.openxmlformats.org/officeDocument/2006/relationships/slideLayout" Target="../slideLayouts/slideLayout129.xml"/><Relationship Id="rId14" Type="http://schemas.openxmlformats.org/officeDocument/2006/relationships/slideLayout" Target="../slideLayouts/slideLayout130.xml"/><Relationship Id="rId15" Type="http://schemas.openxmlformats.org/officeDocument/2006/relationships/slideLayout" Target="../slideLayouts/slideLayout131.xml"/><Relationship Id="rId16" Type="http://schemas.openxmlformats.org/officeDocument/2006/relationships/slideLayout" Target="../slideLayouts/slideLayout132.xml"/>
</Relationships>
</file>

<file path=ppt/slideMasters/_rels/slideMaster12.xml.rels><?xml version="1.0" encoding="UTF-8"?>
<Relationships xmlns="http://schemas.openxmlformats.org/package/2006/relationships"><Relationship Id="rId1" Type="http://schemas.openxmlformats.org/officeDocument/2006/relationships/theme" Target="../theme/theme12.xml"/><Relationship Id="rId2" Type="http://schemas.openxmlformats.org/officeDocument/2006/relationships/image" Target="../media/image32.png"/><Relationship Id="rId3" Type="http://schemas.openxmlformats.org/officeDocument/2006/relationships/slideLayout" Target="../slideLayouts/slideLayout133.xml"/><Relationship Id="rId4" Type="http://schemas.openxmlformats.org/officeDocument/2006/relationships/slideLayout" Target="../slideLayouts/slideLayout134.xml"/><Relationship Id="rId5" Type="http://schemas.openxmlformats.org/officeDocument/2006/relationships/slideLayout" Target="../slideLayouts/slideLayout135.xml"/><Relationship Id="rId6" Type="http://schemas.openxmlformats.org/officeDocument/2006/relationships/slideLayout" Target="../slideLayouts/slideLayout136.xml"/><Relationship Id="rId7" Type="http://schemas.openxmlformats.org/officeDocument/2006/relationships/slideLayout" Target="../slideLayouts/slideLayout137.xml"/><Relationship Id="rId8" Type="http://schemas.openxmlformats.org/officeDocument/2006/relationships/slideLayout" Target="../slideLayouts/slideLayout138.xml"/><Relationship Id="rId9" Type="http://schemas.openxmlformats.org/officeDocument/2006/relationships/slideLayout" Target="../slideLayouts/slideLayout139.xml"/><Relationship Id="rId10" Type="http://schemas.openxmlformats.org/officeDocument/2006/relationships/slideLayout" Target="../slideLayouts/slideLayout140.xml"/><Relationship Id="rId11" Type="http://schemas.openxmlformats.org/officeDocument/2006/relationships/slideLayout" Target="../slideLayouts/slideLayout141.xml"/><Relationship Id="rId12" Type="http://schemas.openxmlformats.org/officeDocument/2006/relationships/slideLayout" Target="../slideLayouts/slideLayout142.xml"/><Relationship Id="rId13" Type="http://schemas.openxmlformats.org/officeDocument/2006/relationships/slideLayout" Target="../slideLayouts/slideLayout143.xml"/><Relationship Id="rId14" Type="http://schemas.openxmlformats.org/officeDocument/2006/relationships/slideLayout" Target="../slideLayouts/slideLayout144.xml"/>
</Relationships>
</file>

<file path=ppt/slideMasters/_rels/slideMaster13.xml.rels><?xml version="1.0" encoding="UTF-8"?>
<Relationships xmlns="http://schemas.openxmlformats.org/package/2006/relationships"><Relationship Id="rId1" Type="http://schemas.openxmlformats.org/officeDocument/2006/relationships/theme" Target="../theme/theme13.xml"/><Relationship Id="rId2" Type="http://schemas.openxmlformats.org/officeDocument/2006/relationships/image" Target="../media/image33.png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slideLayout" Target="../slideLayouts/slideLayout154.xml"/><Relationship Id="rId13" Type="http://schemas.openxmlformats.org/officeDocument/2006/relationships/slideLayout" Target="../slideLayouts/slideLayout155.xml"/><Relationship Id="rId14" Type="http://schemas.openxmlformats.org/officeDocument/2006/relationships/slideLayout" Target="../slideLayouts/slideLayout156.xml"/>
</Relationships>
</file>

<file path=ppt/slideMasters/_rels/slideMaster14.xml.rels><?xml version="1.0" encoding="UTF-8"?>
<Relationships xmlns="http://schemas.openxmlformats.org/package/2006/relationships"><Relationship Id="rId1" Type="http://schemas.openxmlformats.org/officeDocument/2006/relationships/theme" Target="../theme/theme14.xml"/><Relationship Id="rId2" Type="http://schemas.openxmlformats.org/officeDocument/2006/relationships/image" Target="../media/image34.png"/><Relationship Id="rId3" Type="http://schemas.openxmlformats.org/officeDocument/2006/relationships/slideLayout" Target="../slideLayouts/slideLayout157.xml"/><Relationship Id="rId4" Type="http://schemas.openxmlformats.org/officeDocument/2006/relationships/slideLayout" Target="../slideLayouts/slideLayout158.xml"/><Relationship Id="rId5" Type="http://schemas.openxmlformats.org/officeDocument/2006/relationships/slideLayout" Target="../slideLayouts/slideLayout159.xml"/><Relationship Id="rId6" Type="http://schemas.openxmlformats.org/officeDocument/2006/relationships/slideLayout" Target="../slideLayouts/slideLayout160.xml"/><Relationship Id="rId7" Type="http://schemas.openxmlformats.org/officeDocument/2006/relationships/slideLayout" Target="../slideLayouts/slideLayout161.xml"/><Relationship Id="rId8" Type="http://schemas.openxmlformats.org/officeDocument/2006/relationships/slideLayout" Target="../slideLayouts/slideLayout162.xml"/><Relationship Id="rId9" Type="http://schemas.openxmlformats.org/officeDocument/2006/relationships/slideLayout" Target="../slideLayouts/slideLayout163.xml"/><Relationship Id="rId10" Type="http://schemas.openxmlformats.org/officeDocument/2006/relationships/slideLayout" Target="../slideLayouts/slideLayout164.xml"/><Relationship Id="rId11" Type="http://schemas.openxmlformats.org/officeDocument/2006/relationships/slideLayout" Target="../slideLayouts/slideLayout165.xml"/><Relationship Id="rId12" Type="http://schemas.openxmlformats.org/officeDocument/2006/relationships/slideLayout" Target="../slideLayouts/slideLayout166.xml"/><Relationship Id="rId13" Type="http://schemas.openxmlformats.org/officeDocument/2006/relationships/slideLayout" Target="../slideLayouts/slideLayout167.xml"/><Relationship Id="rId14" Type="http://schemas.openxmlformats.org/officeDocument/2006/relationships/slideLayout" Target="../slideLayouts/slideLayout168.xml"/>
</Relationships>
</file>

<file path=ppt/slideMasters/_rels/slideMaster15.xml.rels><?xml version="1.0" encoding="UTF-8"?>
<Relationships xmlns="http://schemas.openxmlformats.org/package/2006/relationships"><Relationship Id="rId1" Type="http://schemas.openxmlformats.org/officeDocument/2006/relationships/theme" Target="../theme/theme15.xml"/><Relationship Id="rId2" Type="http://schemas.openxmlformats.org/officeDocument/2006/relationships/image" Target="../media/image35.png"/><Relationship Id="rId3" Type="http://schemas.openxmlformats.org/officeDocument/2006/relationships/slideLayout" Target="../slideLayouts/slideLayout169.xml"/><Relationship Id="rId4" Type="http://schemas.openxmlformats.org/officeDocument/2006/relationships/slideLayout" Target="../slideLayouts/slideLayout170.xml"/><Relationship Id="rId5" Type="http://schemas.openxmlformats.org/officeDocument/2006/relationships/slideLayout" Target="../slideLayouts/slideLayout171.xml"/><Relationship Id="rId6" Type="http://schemas.openxmlformats.org/officeDocument/2006/relationships/slideLayout" Target="../slideLayouts/slideLayout172.xml"/><Relationship Id="rId7" Type="http://schemas.openxmlformats.org/officeDocument/2006/relationships/slideLayout" Target="../slideLayouts/slideLayout173.xml"/><Relationship Id="rId8" Type="http://schemas.openxmlformats.org/officeDocument/2006/relationships/slideLayout" Target="../slideLayouts/slideLayout174.xml"/><Relationship Id="rId9" Type="http://schemas.openxmlformats.org/officeDocument/2006/relationships/slideLayout" Target="../slideLayouts/slideLayout175.xml"/><Relationship Id="rId10" Type="http://schemas.openxmlformats.org/officeDocument/2006/relationships/slideLayout" Target="../slideLayouts/slideLayout176.xml"/><Relationship Id="rId11" Type="http://schemas.openxmlformats.org/officeDocument/2006/relationships/slideLayout" Target="../slideLayouts/slideLayout177.xml"/><Relationship Id="rId12" Type="http://schemas.openxmlformats.org/officeDocument/2006/relationships/slideLayout" Target="../slideLayouts/slideLayout178.xml"/><Relationship Id="rId13" Type="http://schemas.openxmlformats.org/officeDocument/2006/relationships/slideLayout" Target="../slideLayouts/slideLayout179.xml"/><Relationship Id="rId14" Type="http://schemas.openxmlformats.org/officeDocument/2006/relationships/slideLayout" Target="../slideLayouts/slideLayout180.xml"/>
</Relationships>
</file>

<file path=ppt/slideMasters/_rels/slideMaster16.xml.rels><?xml version="1.0" encoding="UTF-8"?>
<Relationships xmlns="http://schemas.openxmlformats.org/package/2006/relationships"><Relationship Id="rId1" Type="http://schemas.openxmlformats.org/officeDocument/2006/relationships/theme" Target="../theme/theme16.xml"/><Relationship Id="rId2" Type="http://schemas.openxmlformats.org/officeDocument/2006/relationships/image" Target="../media/image36.png"/><Relationship Id="rId3" Type="http://schemas.openxmlformats.org/officeDocument/2006/relationships/image" Target="../media/image37.wmf"/><Relationship Id="rId4" Type="http://schemas.openxmlformats.org/officeDocument/2006/relationships/image" Target="../media/image38.png"/><Relationship Id="rId5" Type="http://schemas.openxmlformats.org/officeDocument/2006/relationships/slideLayout" Target="../slideLayouts/slideLayout181.xml"/><Relationship Id="rId6" Type="http://schemas.openxmlformats.org/officeDocument/2006/relationships/slideLayout" Target="../slideLayouts/slideLayout182.xml"/><Relationship Id="rId7" Type="http://schemas.openxmlformats.org/officeDocument/2006/relationships/slideLayout" Target="../slideLayouts/slideLayout183.xml"/><Relationship Id="rId8" Type="http://schemas.openxmlformats.org/officeDocument/2006/relationships/slideLayout" Target="../slideLayouts/slideLayout184.xml"/><Relationship Id="rId9" Type="http://schemas.openxmlformats.org/officeDocument/2006/relationships/slideLayout" Target="../slideLayouts/slideLayout185.xml"/><Relationship Id="rId10" Type="http://schemas.openxmlformats.org/officeDocument/2006/relationships/slideLayout" Target="../slideLayouts/slideLayout186.xml"/><Relationship Id="rId11" Type="http://schemas.openxmlformats.org/officeDocument/2006/relationships/slideLayout" Target="../slideLayouts/slideLayout187.xml"/><Relationship Id="rId12" Type="http://schemas.openxmlformats.org/officeDocument/2006/relationships/slideLayout" Target="../slideLayouts/slideLayout188.xml"/><Relationship Id="rId13" Type="http://schemas.openxmlformats.org/officeDocument/2006/relationships/slideLayout" Target="../slideLayouts/slideLayout189.xml"/><Relationship Id="rId14" Type="http://schemas.openxmlformats.org/officeDocument/2006/relationships/slideLayout" Target="../slideLayouts/slideLayout190.xml"/><Relationship Id="rId15" Type="http://schemas.openxmlformats.org/officeDocument/2006/relationships/slideLayout" Target="../slideLayouts/slideLayout191.xml"/><Relationship Id="rId16" Type="http://schemas.openxmlformats.org/officeDocument/2006/relationships/slideLayout" Target="../slideLayouts/slideLayout192.xml"/>
</Relationships>
</file>

<file path=ppt/slideMasters/_rels/slideMaster17.xml.rels><?xml version="1.0" encoding="UTF-8"?>
<Relationships xmlns="http://schemas.openxmlformats.org/package/2006/relationships"><Relationship Id="rId1" Type="http://schemas.openxmlformats.org/officeDocument/2006/relationships/theme" Target="../theme/theme17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slideLayout" Target="../slideLayouts/slideLayout193.xml"/><Relationship Id="rId6" Type="http://schemas.openxmlformats.org/officeDocument/2006/relationships/slideLayout" Target="../slideLayouts/slideLayout194.xml"/><Relationship Id="rId7" Type="http://schemas.openxmlformats.org/officeDocument/2006/relationships/slideLayout" Target="../slideLayouts/slideLayout195.xml"/><Relationship Id="rId8" Type="http://schemas.openxmlformats.org/officeDocument/2006/relationships/slideLayout" Target="../slideLayouts/slideLayout196.xml"/><Relationship Id="rId9" Type="http://schemas.openxmlformats.org/officeDocument/2006/relationships/slideLayout" Target="../slideLayouts/slideLayout197.xml"/><Relationship Id="rId10" Type="http://schemas.openxmlformats.org/officeDocument/2006/relationships/slideLayout" Target="../slideLayouts/slideLayout198.xml"/><Relationship Id="rId11" Type="http://schemas.openxmlformats.org/officeDocument/2006/relationships/slideLayout" Target="../slideLayouts/slideLayout199.xml"/><Relationship Id="rId12" Type="http://schemas.openxmlformats.org/officeDocument/2006/relationships/slideLayout" Target="../slideLayouts/slideLayout200.xml"/><Relationship Id="rId13" Type="http://schemas.openxmlformats.org/officeDocument/2006/relationships/slideLayout" Target="../slideLayouts/slideLayout201.xml"/><Relationship Id="rId14" Type="http://schemas.openxmlformats.org/officeDocument/2006/relationships/slideLayout" Target="../slideLayouts/slideLayout202.xml"/><Relationship Id="rId15" Type="http://schemas.openxmlformats.org/officeDocument/2006/relationships/slideLayout" Target="../slideLayouts/slideLayout203.xml"/><Relationship Id="rId16" Type="http://schemas.openxmlformats.org/officeDocument/2006/relationships/slideLayout" Target="../slideLayouts/slideLayout204.xml"/>
</Relationships>
</file>

<file path=ppt/slideMasters/_rels/slideMaster18.xml.rels><?xml version="1.0" encoding="UTF-8"?>
<Relationships xmlns="http://schemas.openxmlformats.org/package/2006/relationships"><Relationship Id="rId1" Type="http://schemas.openxmlformats.org/officeDocument/2006/relationships/theme" Target="../theme/theme18.xml"/><Relationship Id="rId2" Type="http://schemas.openxmlformats.org/officeDocument/2006/relationships/image" Target="../media/image42.png"/><Relationship Id="rId3" Type="http://schemas.openxmlformats.org/officeDocument/2006/relationships/image" Target="../media/image43.png"/><Relationship Id="rId4" Type="http://schemas.openxmlformats.org/officeDocument/2006/relationships/slideLayout" Target="../slideLayouts/slideLayout205.xml"/><Relationship Id="rId5" Type="http://schemas.openxmlformats.org/officeDocument/2006/relationships/slideLayout" Target="../slideLayouts/slideLayout206.xml"/><Relationship Id="rId6" Type="http://schemas.openxmlformats.org/officeDocument/2006/relationships/slideLayout" Target="../slideLayouts/slideLayout207.xml"/><Relationship Id="rId7" Type="http://schemas.openxmlformats.org/officeDocument/2006/relationships/slideLayout" Target="../slideLayouts/slideLayout208.xml"/><Relationship Id="rId8" Type="http://schemas.openxmlformats.org/officeDocument/2006/relationships/slideLayout" Target="../slideLayouts/slideLayout209.xml"/><Relationship Id="rId9" Type="http://schemas.openxmlformats.org/officeDocument/2006/relationships/slideLayout" Target="../slideLayouts/slideLayout210.xml"/><Relationship Id="rId10" Type="http://schemas.openxmlformats.org/officeDocument/2006/relationships/slideLayout" Target="../slideLayouts/slideLayout211.xml"/><Relationship Id="rId11" Type="http://schemas.openxmlformats.org/officeDocument/2006/relationships/slideLayout" Target="../slideLayouts/slideLayout212.xml"/><Relationship Id="rId12" Type="http://schemas.openxmlformats.org/officeDocument/2006/relationships/slideLayout" Target="../slideLayouts/slideLayout213.xml"/><Relationship Id="rId13" Type="http://schemas.openxmlformats.org/officeDocument/2006/relationships/slideLayout" Target="../slideLayouts/slideLayout214.xml"/><Relationship Id="rId14" Type="http://schemas.openxmlformats.org/officeDocument/2006/relationships/slideLayout" Target="../slideLayouts/slideLayout215.xml"/><Relationship Id="rId15" Type="http://schemas.openxmlformats.org/officeDocument/2006/relationships/slideLayout" Target="../slideLayouts/slideLayout216.xml"/>
</Relationships>
</file>

<file path=ppt/slideMasters/_rels/slideMaster19.xml.rels><?xml version="1.0" encoding="UTF-8"?>
<Relationships xmlns="http://schemas.openxmlformats.org/package/2006/relationships"><Relationship Id="rId1" Type="http://schemas.openxmlformats.org/officeDocument/2006/relationships/theme" Target="../theme/theme19.xml"/><Relationship Id="rId2" Type="http://schemas.openxmlformats.org/officeDocument/2006/relationships/image" Target="../media/image44.png"/><Relationship Id="rId3" Type="http://schemas.openxmlformats.org/officeDocument/2006/relationships/image" Target="../media/image45.wmf"/><Relationship Id="rId4" Type="http://schemas.openxmlformats.org/officeDocument/2006/relationships/image" Target="../media/image46.png"/><Relationship Id="rId5" Type="http://schemas.openxmlformats.org/officeDocument/2006/relationships/slideLayout" Target="../slideLayouts/slideLayout217.xml"/><Relationship Id="rId6" Type="http://schemas.openxmlformats.org/officeDocument/2006/relationships/slideLayout" Target="../slideLayouts/slideLayout218.xml"/><Relationship Id="rId7" Type="http://schemas.openxmlformats.org/officeDocument/2006/relationships/slideLayout" Target="../slideLayouts/slideLayout219.xml"/><Relationship Id="rId8" Type="http://schemas.openxmlformats.org/officeDocument/2006/relationships/slideLayout" Target="../slideLayouts/slideLayout220.xml"/><Relationship Id="rId9" Type="http://schemas.openxmlformats.org/officeDocument/2006/relationships/slideLayout" Target="../slideLayouts/slideLayout221.xml"/><Relationship Id="rId10" Type="http://schemas.openxmlformats.org/officeDocument/2006/relationships/slideLayout" Target="../slideLayouts/slideLayout222.xml"/><Relationship Id="rId11" Type="http://schemas.openxmlformats.org/officeDocument/2006/relationships/slideLayout" Target="../slideLayouts/slideLayout223.xml"/><Relationship Id="rId12" Type="http://schemas.openxmlformats.org/officeDocument/2006/relationships/slideLayout" Target="../slideLayouts/slideLayout224.xml"/><Relationship Id="rId13" Type="http://schemas.openxmlformats.org/officeDocument/2006/relationships/slideLayout" Target="../slideLayouts/slideLayout225.xml"/><Relationship Id="rId14" Type="http://schemas.openxmlformats.org/officeDocument/2006/relationships/slideLayout" Target="../slideLayouts/slideLayout226.xml"/><Relationship Id="rId15" Type="http://schemas.openxmlformats.org/officeDocument/2006/relationships/slideLayout" Target="../slideLayouts/slideLayout227.xml"/><Relationship Id="rId16" Type="http://schemas.openxmlformats.org/officeDocument/2006/relationships/slideLayout" Target="../slideLayouts/slideLayout228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4.wmf"/><Relationship Id="rId3" Type="http://schemas.openxmlformats.org/officeDocument/2006/relationships/image" Target="../media/image5.wmf"/><Relationship Id="rId4" Type="http://schemas.openxmlformats.org/officeDocument/2006/relationships/image" Target="../media/image6.png"/><Relationship Id="rId5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5.xml"/><Relationship Id="rId8" Type="http://schemas.openxmlformats.org/officeDocument/2006/relationships/slideLayout" Target="../slideLayouts/slideLayout16.xml"/><Relationship Id="rId9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23.xml"/><Relationship Id="rId16" Type="http://schemas.openxmlformats.org/officeDocument/2006/relationships/slideLayout" Target="../slideLayouts/slideLayout24.xml"/>
</Relationships>
</file>

<file path=ppt/slideMasters/_rels/slideMaster20.xml.rels><?xml version="1.0" encoding="UTF-8"?>
<Relationships xmlns="http://schemas.openxmlformats.org/package/2006/relationships"><Relationship Id="rId1" Type="http://schemas.openxmlformats.org/officeDocument/2006/relationships/theme" Target="../theme/theme20.xml"/><Relationship Id="rId2" Type="http://schemas.openxmlformats.org/officeDocument/2006/relationships/image" Target="../media/image47.png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slideLayout" Target="../slideLayouts/slideLayout233.xml"/><Relationship Id="rId8" Type="http://schemas.openxmlformats.org/officeDocument/2006/relationships/slideLayout" Target="../slideLayouts/slideLayout234.xml"/><Relationship Id="rId9" Type="http://schemas.openxmlformats.org/officeDocument/2006/relationships/slideLayout" Target="../slideLayouts/slideLayout235.xml"/><Relationship Id="rId10" Type="http://schemas.openxmlformats.org/officeDocument/2006/relationships/slideLayout" Target="../slideLayouts/slideLayout236.xml"/><Relationship Id="rId11" Type="http://schemas.openxmlformats.org/officeDocument/2006/relationships/slideLayout" Target="../slideLayouts/slideLayout237.xml"/><Relationship Id="rId12" Type="http://schemas.openxmlformats.org/officeDocument/2006/relationships/slideLayout" Target="../slideLayouts/slideLayout238.xml"/><Relationship Id="rId13" Type="http://schemas.openxmlformats.org/officeDocument/2006/relationships/slideLayout" Target="../slideLayouts/slideLayout239.xml"/><Relationship Id="rId14" Type="http://schemas.openxmlformats.org/officeDocument/2006/relationships/slideLayout" Target="../slideLayouts/slideLayout240.xml"/>
</Relationships>
</file>

<file path=ppt/slideMasters/_rels/slideMaster21.xml.rels><?xml version="1.0" encoding="UTF-8"?>
<Relationships xmlns="http://schemas.openxmlformats.org/package/2006/relationships"><Relationship Id="rId1" Type="http://schemas.openxmlformats.org/officeDocument/2006/relationships/theme" Target="../theme/theme21.xml"/><Relationship Id="rId2" Type="http://schemas.openxmlformats.org/officeDocument/2006/relationships/image" Target="../media/image48.png"/><Relationship Id="rId3" Type="http://schemas.openxmlformats.org/officeDocument/2006/relationships/slideLayout" Target="../slideLayouts/slideLayout241.xml"/><Relationship Id="rId4" Type="http://schemas.openxmlformats.org/officeDocument/2006/relationships/slideLayout" Target="../slideLayouts/slideLayout242.xml"/><Relationship Id="rId5" Type="http://schemas.openxmlformats.org/officeDocument/2006/relationships/slideLayout" Target="../slideLayouts/slideLayout243.xml"/><Relationship Id="rId6" Type="http://schemas.openxmlformats.org/officeDocument/2006/relationships/slideLayout" Target="../slideLayouts/slideLayout244.xml"/><Relationship Id="rId7" Type="http://schemas.openxmlformats.org/officeDocument/2006/relationships/slideLayout" Target="../slideLayouts/slideLayout245.xml"/><Relationship Id="rId8" Type="http://schemas.openxmlformats.org/officeDocument/2006/relationships/slideLayout" Target="../slideLayouts/slideLayout246.xml"/><Relationship Id="rId9" Type="http://schemas.openxmlformats.org/officeDocument/2006/relationships/slideLayout" Target="../slideLayouts/slideLayout247.xml"/><Relationship Id="rId10" Type="http://schemas.openxmlformats.org/officeDocument/2006/relationships/slideLayout" Target="../slideLayouts/slideLayout248.xml"/><Relationship Id="rId11" Type="http://schemas.openxmlformats.org/officeDocument/2006/relationships/slideLayout" Target="../slideLayouts/slideLayout249.xml"/><Relationship Id="rId12" Type="http://schemas.openxmlformats.org/officeDocument/2006/relationships/slideLayout" Target="../slideLayouts/slideLayout250.xml"/><Relationship Id="rId13" Type="http://schemas.openxmlformats.org/officeDocument/2006/relationships/slideLayout" Target="../slideLayouts/slideLayout251.xml"/><Relationship Id="rId14" Type="http://schemas.openxmlformats.org/officeDocument/2006/relationships/slideLayout" Target="../slideLayouts/slideLayout252.xml"/>
</Relationships>
</file>

<file path=ppt/slideMasters/_rels/slideMaster22.xml.rels><?xml version="1.0" encoding="UTF-8"?>
<Relationships xmlns="http://schemas.openxmlformats.org/package/2006/relationships"><Relationship Id="rId1" Type="http://schemas.openxmlformats.org/officeDocument/2006/relationships/theme" Target="../theme/theme22.xml"/><Relationship Id="rId2" Type="http://schemas.openxmlformats.org/officeDocument/2006/relationships/image" Target="../media/image49.wmf"/><Relationship Id="rId3" Type="http://schemas.openxmlformats.org/officeDocument/2006/relationships/image" Target="../media/image50.png"/><Relationship Id="rId4" Type="http://schemas.openxmlformats.org/officeDocument/2006/relationships/slideLayout" Target="../slideLayouts/slideLayout253.xml"/><Relationship Id="rId5" Type="http://schemas.openxmlformats.org/officeDocument/2006/relationships/slideLayout" Target="../slideLayouts/slideLayout254.xml"/><Relationship Id="rId6" Type="http://schemas.openxmlformats.org/officeDocument/2006/relationships/slideLayout" Target="../slideLayouts/slideLayout255.xml"/><Relationship Id="rId7" Type="http://schemas.openxmlformats.org/officeDocument/2006/relationships/slideLayout" Target="../slideLayouts/slideLayout256.xml"/><Relationship Id="rId8" Type="http://schemas.openxmlformats.org/officeDocument/2006/relationships/slideLayout" Target="../slideLayouts/slideLayout257.xml"/><Relationship Id="rId9" Type="http://schemas.openxmlformats.org/officeDocument/2006/relationships/slideLayout" Target="../slideLayouts/slideLayout258.xml"/><Relationship Id="rId10" Type="http://schemas.openxmlformats.org/officeDocument/2006/relationships/slideLayout" Target="../slideLayouts/slideLayout259.xml"/><Relationship Id="rId11" Type="http://schemas.openxmlformats.org/officeDocument/2006/relationships/slideLayout" Target="../slideLayouts/slideLayout260.xml"/><Relationship Id="rId12" Type="http://schemas.openxmlformats.org/officeDocument/2006/relationships/slideLayout" Target="../slideLayouts/slideLayout261.xml"/><Relationship Id="rId13" Type="http://schemas.openxmlformats.org/officeDocument/2006/relationships/slideLayout" Target="../slideLayouts/slideLayout262.xml"/><Relationship Id="rId14" Type="http://schemas.openxmlformats.org/officeDocument/2006/relationships/slideLayout" Target="../slideLayouts/slideLayout263.xml"/><Relationship Id="rId15" Type="http://schemas.openxmlformats.org/officeDocument/2006/relationships/slideLayout" Target="../slideLayouts/slideLayout264.xml"/>
</Relationships>
</file>

<file path=ppt/slideMasters/_rels/slideMaster23.xml.rels><?xml version="1.0" encoding="UTF-8"?>
<Relationships xmlns="http://schemas.openxmlformats.org/package/2006/relationships"><Relationship Id="rId1" Type="http://schemas.openxmlformats.org/officeDocument/2006/relationships/theme" Target="../theme/theme23.xml"/><Relationship Id="rId2" Type="http://schemas.openxmlformats.org/officeDocument/2006/relationships/image" Target="../media/image51.wmf"/><Relationship Id="rId3" Type="http://schemas.openxmlformats.org/officeDocument/2006/relationships/image" Target="../media/image52.wmf"/><Relationship Id="rId4" Type="http://schemas.openxmlformats.org/officeDocument/2006/relationships/image" Target="../media/image53.png"/><Relationship Id="rId5" Type="http://schemas.openxmlformats.org/officeDocument/2006/relationships/slideLayout" Target="../slideLayouts/slideLayout265.xml"/><Relationship Id="rId6" Type="http://schemas.openxmlformats.org/officeDocument/2006/relationships/slideLayout" Target="../slideLayouts/slideLayout266.xml"/><Relationship Id="rId7" Type="http://schemas.openxmlformats.org/officeDocument/2006/relationships/slideLayout" Target="../slideLayouts/slideLayout267.xml"/><Relationship Id="rId8" Type="http://schemas.openxmlformats.org/officeDocument/2006/relationships/slideLayout" Target="../slideLayouts/slideLayout268.xml"/><Relationship Id="rId9" Type="http://schemas.openxmlformats.org/officeDocument/2006/relationships/slideLayout" Target="../slideLayouts/slideLayout269.xml"/><Relationship Id="rId10" Type="http://schemas.openxmlformats.org/officeDocument/2006/relationships/slideLayout" Target="../slideLayouts/slideLayout270.xml"/><Relationship Id="rId11" Type="http://schemas.openxmlformats.org/officeDocument/2006/relationships/slideLayout" Target="../slideLayouts/slideLayout271.xml"/><Relationship Id="rId12" Type="http://schemas.openxmlformats.org/officeDocument/2006/relationships/slideLayout" Target="../slideLayouts/slideLayout272.xml"/><Relationship Id="rId13" Type="http://schemas.openxmlformats.org/officeDocument/2006/relationships/slideLayout" Target="../slideLayouts/slideLayout273.xml"/><Relationship Id="rId14" Type="http://schemas.openxmlformats.org/officeDocument/2006/relationships/slideLayout" Target="../slideLayouts/slideLayout274.xml"/><Relationship Id="rId15" Type="http://schemas.openxmlformats.org/officeDocument/2006/relationships/slideLayout" Target="../slideLayouts/slideLayout275.xml"/><Relationship Id="rId16" Type="http://schemas.openxmlformats.org/officeDocument/2006/relationships/slideLayout" Target="../slideLayouts/slideLayout276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7.wmf"/><Relationship Id="rId3" Type="http://schemas.openxmlformats.org/officeDocument/2006/relationships/image" Target="../media/image8.wmf"/><Relationship Id="rId4" Type="http://schemas.openxmlformats.org/officeDocument/2006/relationships/image" Target="../media/image9.jpeg"/><Relationship Id="rId5" Type="http://schemas.openxmlformats.org/officeDocument/2006/relationships/slideLayout" Target="../slideLayouts/slideLayout25.xml"/><Relationship Id="rId6" Type="http://schemas.openxmlformats.org/officeDocument/2006/relationships/slideLayout" Target="../slideLayouts/slideLayout26.xml"/><Relationship Id="rId7" Type="http://schemas.openxmlformats.org/officeDocument/2006/relationships/slideLayout" Target="../slideLayouts/slideLayout27.xml"/><Relationship Id="rId8" Type="http://schemas.openxmlformats.org/officeDocument/2006/relationships/slideLayout" Target="../slideLayouts/slideLayout28.xml"/><Relationship Id="rId9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35.xml"/><Relationship Id="rId16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10.wmf"/><Relationship Id="rId3" Type="http://schemas.openxmlformats.org/officeDocument/2006/relationships/image" Target="../media/image11.wmf"/><Relationship Id="rId4" Type="http://schemas.openxmlformats.org/officeDocument/2006/relationships/image" Target="../media/image12.png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slideLayout" Target="../slideLayouts/slideLayout39.xml"/><Relationship Id="rId8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4.xml"/><Relationship Id="rId13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46.xml"/><Relationship Id="rId15" Type="http://schemas.openxmlformats.org/officeDocument/2006/relationships/slideLayout" Target="../slideLayouts/slideLayout47.xml"/><Relationship Id="rId16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13.png"/><Relationship Id="rId3" Type="http://schemas.openxmlformats.org/officeDocument/2006/relationships/slideLayout" Target="../slideLayouts/slideLayout49.xml"/><Relationship Id="rId4" Type="http://schemas.openxmlformats.org/officeDocument/2006/relationships/slideLayout" Target="../slideLayouts/slideLayout50.xml"/><Relationship Id="rId5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3.xml"/><Relationship Id="rId8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58.xml"/><Relationship Id="rId13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14.png"/><Relationship Id="rId3" Type="http://schemas.openxmlformats.org/officeDocument/2006/relationships/image" Target="../media/image15.wmf"/><Relationship Id="rId4" Type="http://schemas.openxmlformats.org/officeDocument/2006/relationships/image" Target="../media/image16.png"/><Relationship Id="rId5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2.xml"/><Relationship Id="rId7" Type="http://schemas.openxmlformats.org/officeDocument/2006/relationships/slideLayout" Target="../slideLayouts/slideLayout63.xml"/><Relationship Id="rId8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5.xml"/><Relationship Id="rId10" Type="http://schemas.openxmlformats.org/officeDocument/2006/relationships/slideLayout" Target="../slideLayouts/slideLayout66.xml"/><Relationship Id="rId11" Type="http://schemas.openxmlformats.org/officeDocument/2006/relationships/slideLayout" Target="../slideLayouts/slideLayout67.xml"/><Relationship Id="rId12" Type="http://schemas.openxmlformats.org/officeDocument/2006/relationships/slideLayout" Target="../slideLayouts/slideLayout68.xml"/><Relationship Id="rId13" Type="http://schemas.openxmlformats.org/officeDocument/2006/relationships/slideLayout" Target="../slideLayouts/slideLayout69.xml"/><Relationship Id="rId14" Type="http://schemas.openxmlformats.org/officeDocument/2006/relationships/slideLayout" Target="../slideLayouts/slideLayout70.xml"/><Relationship Id="rId15" Type="http://schemas.openxmlformats.org/officeDocument/2006/relationships/slideLayout" Target="../slideLayouts/slideLayout71.xml"/><Relationship Id="rId16" Type="http://schemas.openxmlformats.org/officeDocument/2006/relationships/slideLayout" Target="../slideLayouts/slideLayout72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image" Target="../media/image17.png"/><Relationship Id="rId3" Type="http://schemas.openxmlformats.org/officeDocument/2006/relationships/image" Target="../media/image18.wmf"/><Relationship Id="rId4" Type="http://schemas.openxmlformats.org/officeDocument/2006/relationships/image" Target="../media/image19.png"/><Relationship Id="rId5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4.xml"/><Relationship Id="rId7" Type="http://schemas.openxmlformats.org/officeDocument/2006/relationships/slideLayout" Target="../slideLayouts/slideLayout75.xml"/><Relationship Id="rId8" Type="http://schemas.openxmlformats.org/officeDocument/2006/relationships/slideLayout" Target="../slideLayouts/slideLayout76.xml"/><Relationship Id="rId9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78.xml"/><Relationship Id="rId11" Type="http://schemas.openxmlformats.org/officeDocument/2006/relationships/slideLayout" Target="../slideLayouts/slideLayout79.xml"/><Relationship Id="rId12" Type="http://schemas.openxmlformats.org/officeDocument/2006/relationships/slideLayout" Target="../slideLayouts/slideLayout80.xml"/><Relationship Id="rId13" Type="http://schemas.openxmlformats.org/officeDocument/2006/relationships/slideLayout" Target="../slideLayouts/slideLayout81.xml"/><Relationship Id="rId14" Type="http://schemas.openxmlformats.org/officeDocument/2006/relationships/slideLayout" Target="../slideLayouts/slideLayout82.xml"/><Relationship Id="rId15" Type="http://schemas.openxmlformats.org/officeDocument/2006/relationships/slideLayout" Target="../slideLayouts/slideLayout83.xml"/><Relationship Id="rId16" Type="http://schemas.openxmlformats.org/officeDocument/2006/relationships/slideLayout" Target="../slideLayouts/slideLayout84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image" Target="../media/image20.png"/><Relationship Id="rId3" Type="http://schemas.openxmlformats.org/officeDocument/2006/relationships/image" Target="../media/image21.wmf"/><Relationship Id="rId4" Type="http://schemas.openxmlformats.org/officeDocument/2006/relationships/image" Target="../media/image22.png"/><Relationship Id="rId5" Type="http://schemas.openxmlformats.org/officeDocument/2006/relationships/slideLayout" Target="../slideLayouts/slideLayout85.xml"/><Relationship Id="rId6" Type="http://schemas.openxmlformats.org/officeDocument/2006/relationships/slideLayout" Target="../slideLayouts/slideLayout86.xml"/><Relationship Id="rId7" Type="http://schemas.openxmlformats.org/officeDocument/2006/relationships/slideLayout" Target="../slideLayouts/slideLayout87.xml"/><Relationship Id="rId8" Type="http://schemas.openxmlformats.org/officeDocument/2006/relationships/slideLayout" Target="../slideLayouts/slideLayout88.xml"/><Relationship Id="rId9" Type="http://schemas.openxmlformats.org/officeDocument/2006/relationships/slideLayout" Target="../slideLayouts/slideLayout89.xml"/><Relationship Id="rId10" Type="http://schemas.openxmlformats.org/officeDocument/2006/relationships/slideLayout" Target="../slideLayouts/slideLayout90.xml"/><Relationship Id="rId11" Type="http://schemas.openxmlformats.org/officeDocument/2006/relationships/slideLayout" Target="../slideLayouts/slideLayout91.xml"/><Relationship Id="rId12" Type="http://schemas.openxmlformats.org/officeDocument/2006/relationships/slideLayout" Target="../slideLayouts/slideLayout92.xml"/><Relationship Id="rId13" Type="http://schemas.openxmlformats.org/officeDocument/2006/relationships/slideLayout" Target="../slideLayouts/slideLayout93.xml"/><Relationship Id="rId14" Type="http://schemas.openxmlformats.org/officeDocument/2006/relationships/slideLayout" Target="../slideLayouts/slideLayout94.xml"/><Relationship Id="rId15" Type="http://schemas.openxmlformats.org/officeDocument/2006/relationships/slideLayout" Target="../slideLayouts/slideLayout95.xml"/><Relationship Id="rId16" Type="http://schemas.openxmlformats.org/officeDocument/2006/relationships/slideLayout" Target="../slideLayouts/slideLayout96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image" Target="../media/image23.png"/><Relationship Id="rId3" Type="http://schemas.openxmlformats.org/officeDocument/2006/relationships/image" Target="../media/image24.wmf"/><Relationship Id="rId4" Type="http://schemas.openxmlformats.org/officeDocument/2006/relationships/image" Target="../media/image25.png"/><Relationship Id="rId5" Type="http://schemas.openxmlformats.org/officeDocument/2006/relationships/slideLayout" Target="../slideLayouts/slideLayout97.xml"/><Relationship Id="rId6" Type="http://schemas.openxmlformats.org/officeDocument/2006/relationships/slideLayout" Target="../slideLayouts/slideLayout98.xml"/><Relationship Id="rId7" Type="http://schemas.openxmlformats.org/officeDocument/2006/relationships/slideLayout" Target="../slideLayouts/slideLayout99.xml"/><Relationship Id="rId8" Type="http://schemas.openxmlformats.org/officeDocument/2006/relationships/slideLayout" Target="../slideLayouts/slideLayout100.xml"/><Relationship Id="rId9" Type="http://schemas.openxmlformats.org/officeDocument/2006/relationships/slideLayout" Target="../slideLayouts/slideLayout101.xml"/><Relationship Id="rId10" Type="http://schemas.openxmlformats.org/officeDocument/2006/relationships/slideLayout" Target="../slideLayouts/slideLayout102.xml"/><Relationship Id="rId11" Type="http://schemas.openxmlformats.org/officeDocument/2006/relationships/slideLayout" Target="../slideLayouts/slideLayout103.xml"/><Relationship Id="rId12" Type="http://schemas.openxmlformats.org/officeDocument/2006/relationships/slideLayout" Target="../slideLayouts/slideLayout104.xml"/><Relationship Id="rId13" Type="http://schemas.openxmlformats.org/officeDocument/2006/relationships/slideLayout" Target="../slideLayouts/slideLayout105.xml"/><Relationship Id="rId14" Type="http://schemas.openxmlformats.org/officeDocument/2006/relationships/slideLayout" Target="../slideLayouts/slideLayout106.xml"/><Relationship Id="rId15" Type="http://schemas.openxmlformats.org/officeDocument/2006/relationships/slideLayout" Target="../slideLayouts/slideLayout107.xml"/><Relationship Id="rId16" Type="http://schemas.openxmlformats.org/officeDocument/2006/relationships/slideLayout" Target="../slideLayouts/slideLayout10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Picture 3" descr=""/>
          <p:cNvPicPr/>
          <p:nvPr/>
        </p:nvPicPr>
        <p:blipFill>
          <a:blip r:embed="rId2"/>
          <a:stretch/>
        </p:blipFill>
        <p:spPr>
          <a:xfrm>
            <a:off x="0" y="0"/>
            <a:ext cx="9143640" cy="6857640"/>
          </a:xfrm>
          <a:prstGeom prst="rect">
            <a:avLst/>
          </a:prstGeom>
          <a:ln w="0">
            <a:noFill/>
          </a:ln>
        </p:spPr>
      </p:pic>
      <p:pic>
        <p:nvPicPr>
          <p:cNvPr id="1" name="Picture 2" descr=""/>
          <p:cNvPicPr/>
          <p:nvPr/>
        </p:nvPicPr>
        <p:blipFill>
          <a:blip r:embed="rId3"/>
          <a:stretch/>
        </p:blipFill>
        <p:spPr>
          <a:xfrm>
            <a:off x="-7560" y="-7560"/>
            <a:ext cx="2742840" cy="91404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3787560" y="1371600"/>
            <a:ext cx="4898880" cy="31471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b">
            <a:noAutofit/>
          </a:bodyPr>
          <a:p>
            <a:pPr>
              <a:lnSpc>
                <a:spcPct val="90000"/>
              </a:lnSpc>
              <a:buNone/>
            </a:pPr>
            <a:r>
              <a:rPr b="1" lang="en-US" sz="5400" spc="-1" strike="noStrike">
                <a:solidFill>
                  <a:srgbClr val="ffffff"/>
                </a:solidFill>
                <a:latin typeface="Arial"/>
              </a:rPr>
              <a:t>CLICK TO EDIT TITLE</a:t>
            </a:r>
            <a:endParaRPr b="0" lang="en-US" sz="5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3787560" y="4533840"/>
            <a:ext cx="4898880" cy="1866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9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1" lang="en-US" sz="2400" spc="-1" strike="noStrike">
                <a:solidFill>
                  <a:srgbClr val="ffffff"/>
                </a:solidFill>
                <a:latin typeface="Georgia"/>
              </a:rPr>
              <a:t>Click to edit </a:t>
            </a:r>
            <a:r>
              <a:rPr b="1" lang="en-US" sz="2400" spc="-1" strike="noStrike">
                <a:solidFill>
                  <a:srgbClr val="ffffff"/>
                </a:solidFill>
                <a:latin typeface="Georgia"/>
              </a:rPr>
              <a:t>Master text </a:t>
            </a:r>
            <a:r>
              <a:rPr b="1" lang="en-US" sz="2400" spc="-1" strike="noStrike">
                <a:solidFill>
                  <a:srgbClr val="ffffff"/>
                </a:solidFill>
                <a:latin typeface="Georgia"/>
              </a:rPr>
              <a:t>styles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" name="Line"/>
          <p:cNvSpPr/>
          <p:nvPr/>
        </p:nvSpPr>
        <p:spPr>
          <a:xfrm>
            <a:off x="3442680" y="1371600"/>
            <a:ext cx="360" cy="5029200"/>
          </a:xfrm>
          <a:prstGeom prst="line">
            <a:avLst/>
          </a:prstGeom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5" name="UND Logo" descr="University of North Dakota Logo"/>
          <p:cNvPicPr/>
          <p:nvPr/>
        </p:nvPicPr>
        <p:blipFill>
          <a:blip r:embed="rId4"/>
          <a:stretch/>
        </p:blipFill>
        <p:spPr>
          <a:xfrm>
            <a:off x="251640" y="2208240"/>
            <a:ext cx="3147120" cy="3147120"/>
          </a:xfrm>
          <a:prstGeom prst="rect">
            <a:avLst/>
          </a:prstGeom>
          <a:ln w="0"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5"/>
    <p:sldLayoutId id="2147483650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  <p:sldLayoutId id="2147483660" r:id="rId16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7" name="Picture 5" descr=""/>
          <p:cNvPicPr/>
          <p:nvPr/>
        </p:nvPicPr>
        <p:blipFill>
          <a:blip r:embed="rId2"/>
          <a:stretch/>
        </p:blipFill>
        <p:spPr>
          <a:xfrm>
            <a:off x="-7560" y="0"/>
            <a:ext cx="9143640" cy="6857640"/>
          </a:xfrm>
          <a:prstGeom prst="rect">
            <a:avLst/>
          </a:prstGeom>
          <a:ln w="0">
            <a:noFill/>
          </a:ln>
        </p:spPr>
      </p:pic>
      <p:sp>
        <p:nvSpPr>
          <p:cNvPr id="378" name="Rectangle 6"/>
          <p:cNvSpPr/>
          <p:nvPr/>
        </p:nvSpPr>
        <p:spPr>
          <a:xfrm>
            <a:off x="0" y="0"/>
            <a:ext cx="9143640" cy="914040"/>
          </a:xfrm>
          <a:prstGeom prst="rect">
            <a:avLst/>
          </a:prstGeom>
          <a:solidFill>
            <a:srgbClr val="009a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79" name="Picture 3" descr=""/>
          <p:cNvPicPr/>
          <p:nvPr/>
        </p:nvPicPr>
        <p:blipFill>
          <a:blip r:embed="rId3"/>
          <a:stretch/>
        </p:blipFill>
        <p:spPr>
          <a:xfrm>
            <a:off x="-7560" y="-5400"/>
            <a:ext cx="2757600" cy="919080"/>
          </a:xfrm>
          <a:prstGeom prst="rect">
            <a:avLst/>
          </a:prstGeom>
          <a:ln w="0">
            <a:noFill/>
          </a:ln>
        </p:spPr>
      </p:pic>
      <p:pic>
        <p:nvPicPr>
          <p:cNvPr id="380" name="Graphic 4" descr=""/>
          <p:cNvPicPr/>
          <p:nvPr/>
        </p:nvPicPr>
        <p:blipFill>
          <a:blip r:embed="rId4"/>
          <a:stretch/>
        </p:blipFill>
        <p:spPr>
          <a:xfrm>
            <a:off x="7973640" y="213480"/>
            <a:ext cx="1066320" cy="456840"/>
          </a:xfrm>
          <a:prstGeom prst="rect">
            <a:avLst/>
          </a:prstGeom>
          <a:ln w="0">
            <a:noFill/>
          </a:ln>
        </p:spPr>
      </p:pic>
      <p:sp>
        <p:nvSpPr>
          <p:cNvPr id="381" name="PlaceHolder 1"/>
          <p:cNvSpPr>
            <a:spLocks noGrp="1"/>
          </p:cNvSpPr>
          <p:nvPr>
            <p:ph type="sldNum" idx="3"/>
          </p:nvPr>
        </p:nvSpPr>
        <p:spPr>
          <a:xfrm>
            <a:off x="8466120" y="6183720"/>
            <a:ext cx="685440" cy="6814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buNone/>
              <a:defRPr b="1" lang="en-US" sz="2400" spc="-1" strike="noStrike">
                <a:solidFill>
                  <a:srgbClr val="039a44"/>
                </a:solidFill>
                <a:latin typeface="Arial"/>
              </a:defRPr>
            </a:lvl1pPr>
          </a:lstStyle>
          <a:p>
            <a:pPr algn="ctr">
              <a:lnSpc>
                <a:spcPct val="100000"/>
              </a:lnSpc>
              <a:buNone/>
            </a:pPr>
            <a:fld id="{18DE5367-A3ED-4476-BD0F-8E208284925B}" type="slidenum">
              <a:rPr b="1" lang="en-US" sz="2400" spc="-1" strike="noStrike">
                <a:solidFill>
                  <a:srgbClr val="039a44"/>
                </a:solidFill>
                <a:latin typeface="Arial"/>
              </a:rPr>
              <a:t>&lt;number&gt;</a:t>
            </a:fld>
            <a:endParaRPr b="0" lang="en-US" sz="2400" spc="-1" strike="noStrike">
              <a:latin typeface="Times New Roman"/>
            </a:endParaRPr>
          </a:p>
        </p:txBody>
      </p:sp>
      <p:sp>
        <p:nvSpPr>
          <p:cNvPr id="382" name="PlaceHolder 2"/>
          <p:cNvSpPr>
            <a:spLocks noGrp="1"/>
          </p:cNvSpPr>
          <p:nvPr>
            <p:ph type="title"/>
          </p:nvPr>
        </p:nvSpPr>
        <p:spPr>
          <a:xfrm>
            <a:off x="457200" y="1381680"/>
            <a:ext cx="8229240" cy="590400"/>
          </a:xfrm>
          <a:prstGeom prst="rect">
            <a:avLst/>
          </a:prstGeom>
          <a:noFill/>
          <a:ln w="0">
            <a:noFill/>
          </a:ln>
        </p:spPr>
        <p:txBody>
          <a:bodyPr lIns="0" rIns="0" tIns="45000" bIns="45000" anchor="ctr">
            <a:noAutofit/>
          </a:bodyPr>
          <a:p>
            <a:pPr>
              <a:lnSpc>
                <a:spcPct val="90000"/>
              </a:lnSpc>
              <a:buNone/>
            </a:pPr>
            <a:r>
              <a:rPr b="1" lang="en-US" sz="3600" spc="-1" strike="noStrike">
                <a:solidFill>
                  <a:srgbClr val="009a44"/>
                </a:solidFill>
                <a:latin typeface="Arial"/>
              </a:rPr>
              <a:t>TITLE, SUBHEAD &amp; BULLETED LIST</a:t>
            </a:r>
            <a:endParaRPr b="0" lang="en-US" sz="3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3" name="PlaceHolder 3"/>
          <p:cNvSpPr>
            <a:spLocks noGrp="1"/>
          </p:cNvSpPr>
          <p:nvPr>
            <p:ph type="body"/>
          </p:nvPr>
        </p:nvSpPr>
        <p:spPr>
          <a:xfrm>
            <a:off x="697320" y="2010240"/>
            <a:ext cx="775980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>
              <a:lnSpc>
                <a:spcPct val="15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1" lang="en-US" sz="2400" spc="-1" strike="noStrike">
                <a:solidFill>
                  <a:srgbClr val="000000"/>
                </a:solidFill>
                <a:latin typeface="Georgia"/>
              </a:rPr>
              <a:t>Click to add subhead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4" name="PlaceHolder 4"/>
          <p:cNvSpPr>
            <a:spLocks noGrp="1"/>
          </p:cNvSpPr>
          <p:nvPr>
            <p:ph type="body"/>
          </p:nvPr>
        </p:nvSpPr>
        <p:spPr>
          <a:xfrm>
            <a:off x="914400" y="2411280"/>
            <a:ext cx="7314840" cy="1017360"/>
          </a:xfrm>
          <a:prstGeom prst="rect">
            <a:avLst/>
          </a:prstGeom>
          <a:noFill/>
          <a:ln w="0">
            <a:noFill/>
          </a:ln>
        </p:spPr>
        <p:txBody>
          <a:bodyPr numCol="1" spcCol="457200" lIns="0" rIns="0" tIns="0" bIns="0" anchor="ctr">
            <a:noAutofit/>
          </a:bodyPr>
          <a:p>
            <a:pPr>
              <a:lnSpc>
                <a:spcPct val="15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Delete placeholder text and add own text. Lorem ipsum dolor sit amet, consectetuer adipiscing.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5" name="PlaceHolder 5"/>
          <p:cNvSpPr>
            <a:spLocks noGrp="1"/>
          </p:cNvSpPr>
          <p:nvPr>
            <p:ph type="body"/>
          </p:nvPr>
        </p:nvSpPr>
        <p:spPr>
          <a:xfrm>
            <a:off x="1143000" y="3438720"/>
            <a:ext cx="6857640" cy="2839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85840" indent="-285840">
              <a:lnSpc>
                <a:spcPct val="150000"/>
              </a:lnSpc>
              <a:spcBef>
                <a:spcPts val="751"/>
              </a:spcBef>
              <a:buClr>
                <a:srgbClr val="039a44"/>
              </a:buClr>
              <a:buFont typeface="Courier New"/>
              <a:buChar char="o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Click to add a bulleted list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1" marL="628560" indent="-285840">
              <a:lnSpc>
                <a:spcPct val="150000"/>
              </a:lnSpc>
              <a:spcBef>
                <a:spcPts val="374"/>
              </a:spcBef>
              <a:buClr>
                <a:srgbClr val="039a44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Click to add second level bullet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66" r:id="rId5"/>
    <p:sldLayoutId id="2147483767" r:id="rId6"/>
    <p:sldLayoutId id="2147483768" r:id="rId7"/>
    <p:sldLayoutId id="2147483769" r:id="rId8"/>
    <p:sldLayoutId id="2147483770" r:id="rId9"/>
    <p:sldLayoutId id="2147483771" r:id="rId10"/>
    <p:sldLayoutId id="2147483772" r:id="rId11"/>
    <p:sldLayoutId id="2147483773" r:id="rId12"/>
    <p:sldLayoutId id="2147483774" r:id="rId13"/>
    <p:sldLayoutId id="2147483775" r:id="rId14"/>
    <p:sldLayoutId id="2147483776" r:id="rId15"/>
    <p:sldLayoutId id="2147483777" r:id="rId16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2" name="Picture 5" descr=""/>
          <p:cNvPicPr/>
          <p:nvPr/>
        </p:nvPicPr>
        <p:blipFill>
          <a:blip r:embed="rId2"/>
          <a:stretch/>
        </p:blipFill>
        <p:spPr>
          <a:xfrm>
            <a:off x="-7560" y="0"/>
            <a:ext cx="9143640" cy="6857640"/>
          </a:xfrm>
          <a:prstGeom prst="rect">
            <a:avLst/>
          </a:prstGeom>
          <a:ln w="0">
            <a:noFill/>
          </a:ln>
        </p:spPr>
      </p:pic>
      <p:sp>
        <p:nvSpPr>
          <p:cNvPr id="423" name="Rectangle 6"/>
          <p:cNvSpPr/>
          <p:nvPr/>
        </p:nvSpPr>
        <p:spPr>
          <a:xfrm>
            <a:off x="0" y="0"/>
            <a:ext cx="9143640" cy="914040"/>
          </a:xfrm>
          <a:prstGeom prst="rect">
            <a:avLst/>
          </a:prstGeom>
          <a:solidFill>
            <a:srgbClr val="009a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24" name="Background" descr="A white and green background with lines&#10;&#10;Description automatically generated"/>
          <p:cNvPicPr/>
          <p:nvPr/>
        </p:nvPicPr>
        <p:blipFill>
          <a:blip r:embed="rId3"/>
          <a:stretch/>
        </p:blipFill>
        <p:spPr>
          <a:xfrm>
            <a:off x="0" y="0"/>
            <a:ext cx="9143640" cy="6857640"/>
          </a:xfrm>
          <a:prstGeom prst="rect">
            <a:avLst/>
          </a:prstGeom>
          <a:ln w="0">
            <a:noFill/>
          </a:ln>
        </p:spPr>
      </p:pic>
      <p:sp>
        <p:nvSpPr>
          <p:cNvPr id="425" name="PlaceHolder 1"/>
          <p:cNvSpPr>
            <a:spLocks noGrp="1"/>
          </p:cNvSpPr>
          <p:nvPr>
            <p:ph type="title"/>
          </p:nvPr>
        </p:nvSpPr>
        <p:spPr>
          <a:xfrm>
            <a:off x="1132920" y="2331720"/>
            <a:ext cx="6877800" cy="734760"/>
          </a:xfrm>
          <a:prstGeom prst="rect">
            <a:avLst/>
          </a:prstGeom>
          <a:noFill/>
          <a:ln w="0">
            <a:noFill/>
          </a:ln>
        </p:spPr>
        <p:txBody>
          <a:bodyPr lIns="0" rIns="0" tIns="45000" bIns="45000" anchor="t">
            <a:noAutofit/>
          </a:bodyPr>
          <a:p>
            <a:pPr algn="ctr">
              <a:lnSpc>
                <a:spcPct val="90000"/>
              </a:lnSpc>
              <a:buNone/>
            </a:pPr>
            <a:r>
              <a:rPr b="1" lang="en-US" sz="5400" spc="-1" strike="noStrike">
                <a:solidFill>
                  <a:srgbClr val="009a44"/>
                </a:solidFill>
                <a:latin typeface="Arial"/>
              </a:rPr>
              <a:t>TITLE:</a:t>
            </a:r>
            <a:endParaRPr b="0" lang="en-US" sz="5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26" name="PlaceHolder 2"/>
          <p:cNvSpPr>
            <a:spLocks noGrp="1"/>
          </p:cNvSpPr>
          <p:nvPr>
            <p:ph type="body"/>
          </p:nvPr>
        </p:nvSpPr>
        <p:spPr>
          <a:xfrm>
            <a:off x="1132920" y="3085200"/>
            <a:ext cx="6877800" cy="1902240"/>
          </a:xfrm>
          <a:prstGeom prst="rect">
            <a:avLst/>
          </a:prstGeom>
          <a:noFill/>
          <a:ln w="0">
            <a:noFill/>
          </a:ln>
        </p:spPr>
        <p:txBody>
          <a:bodyPr numCol="1" spcCol="457200" lIns="0" rIns="0" tIns="91440" bIns="91440" anchor="t">
            <a:noAutofit/>
          </a:bodyPr>
          <a:p>
            <a:pPr algn="ctr">
              <a:lnSpc>
                <a:spcPct val="100000"/>
              </a:lnSpc>
              <a:spcBef>
                <a:spcPts val="751"/>
              </a:spcBef>
              <a:spcAft>
                <a:spcPts val="1199"/>
              </a:spcAft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Body copy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27" name="UND Leads Logo" descr="UND Leads Logo"/>
          <p:cNvPicPr/>
          <p:nvPr/>
        </p:nvPicPr>
        <p:blipFill>
          <a:blip r:embed="rId4"/>
          <a:stretch/>
        </p:blipFill>
        <p:spPr>
          <a:xfrm>
            <a:off x="6583680" y="5878800"/>
            <a:ext cx="2237760" cy="672120"/>
          </a:xfrm>
          <a:prstGeom prst="rect">
            <a:avLst/>
          </a:prstGeom>
          <a:ln w="0"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779" r:id="rId5"/>
    <p:sldLayoutId id="2147483780" r:id="rId6"/>
    <p:sldLayoutId id="2147483781" r:id="rId7"/>
    <p:sldLayoutId id="2147483782" r:id="rId8"/>
    <p:sldLayoutId id="2147483783" r:id="rId9"/>
    <p:sldLayoutId id="2147483784" r:id="rId10"/>
    <p:sldLayoutId id="2147483785" r:id="rId11"/>
    <p:sldLayoutId id="2147483786" r:id="rId12"/>
    <p:sldLayoutId id="2147483787" r:id="rId13"/>
    <p:sldLayoutId id="2147483788" r:id="rId14"/>
    <p:sldLayoutId id="2147483789" r:id="rId15"/>
    <p:sldLayoutId id="2147483790" r:id="rId16"/>
  </p:sldLayoutIdLst>
</p:sldMaster>
</file>

<file path=ppt/slideMasters/slideMaster1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4" name="Picture 5" descr=""/>
          <p:cNvPicPr/>
          <p:nvPr/>
        </p:nvPicPr>
        <p:blipFill>
          <a:blip r:embed="rId2"/>
          <a:stretch/>
        </p:blipFill>
        <p:spPr>
          <a:xfrm>
            <a:off x="-7560" y="0"/>
            <a:ext cx="9143640" cy="6857640"/>
          </a:xfrm>
          <a:prstGeom prst="rect">
            <a:avLst/>
          </a:prstGeom>
          <a:ln w="0">
            <a:noFill/>
          </a:ln>
        </p:spPr>
      </p:pic>
      <p:sp>
        <p:nvSpPr>
          <p:cNvPr id="465" name="Rectangle 6"/>
          <p:cNvSpPr/>
          <p:nvPr/>
        </p:nvSpPr>
        <p:spPr>
          <a:xfrm>
            <a:off x="0" y="0"/>
            <a:ext cx="9143640" cy="914040"/>
          </a:xfrm>
          <a:prstGeom prst="rect">
            <a:avLst/>
          </a:prstGeom>
          <a:solidFill>
            <a:srgbClr val="009a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6" name="PlaceHolder 1"/>
          <p:cNvSpPr>
            <a:spLocks noGrp="1"/>
          </p:cNvSpPr>
          <p:nvPr>
            <p:ph type="title"/>
          </p:nvPr>
        </p:nvSpPr>
        <p:spPr>
          <a:xfrm>
            <a:off x="457200" y="1379520"/>
            <a:ext cx="8226000" cy="590400"/>
          </a:xfrm>
          <a:prstGeom prst="rect">
            <a:avLst/>
          </a:prstGeom>
          <a:noFill/>
          <a:ln w="0">
            <a:noFill/>
          </a:ln>
        </p:spPr>
        <p:txBody>
          <a:bodyPr lIns="0" rIns="0" tIns="45000" bIns="45000" anchor="ctr">
            <a:noAutofit/>
          </a:bodyPr>
          <a:p>
            <a:pPr>
              <a:lnSpc>
                <a:spcPct val="90000"/>
              </a:lnSpc>
              <a:buNone/>
            </a:pPr>
            <a:r>
              <a:rPr b="1" lang="en-US" sz="3600" spc="-1" strike="noStrike">
                <a:solidFill>
                  <a:srgbClr val="009a44"/>
                </a:solidFill>
                <a:latin typeface="Arial"/>
              </a:rPr>
              <a:t>HEADLINE AND CONTENT SLIDE</a:t>
            </a:r>
            <a:endParaRPr b="0" lang="en-US" sz="3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67" name="PlaceHolder 2"/>
          <p:cNvSpPr>
            <a:spLocks noGrp="1"/>
          </p:cNvSpPr>
          <p:nvPr>
            <p:ph type="body"/>
          </p:nvPr>
        </p:nvSpPr>
        <p:spPr>
          <a:xfrm>
            <a:off x="921600" y="1985760"/>
            <a:ext cx="7309800" cy="4414680"/>
          </a:xfrm>
          <a:prstGeom prst="rect">
            <a:avLst/>
          </a:prstGeom>
          <a:noFill/>
          <a:ln w="0">
            <a:noFill/>
          </a:ln>
        </p:spPr>
        <p:txBody>
          <a:bodyPr numCol="1" spcCol="457200" lIns="0" rIns="0" tIns="91440" bIns="91440" anchor="t">
            <a:noAutofit/>
          </a:bodyPr>
          <a:p>
            <a:pPr>
              <a:lnSpc>
                <a:spcPts val="3379"/>
              </a:lnSpc>
              <a:spcBef>
                <a:spcPts val="751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Delete placeholder text and add own text. 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ts val="3379"/>
              </a:lnSpc>
              <a:spcBef>
                <a:spcPts val="751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Lorem ipsum dolor sit amet, consectetuer adipiscing elit. Maecenas porttitor congue massa. Fusce posuere, magna sed pulvinar ultricies, purus lectus malesuada libero, sit amet commodo.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ts val="328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Lorem ipsum dolor sit amet, consectetuer adipiscing elit. Maecenas porttitor congue massa. Fusce posuere, magna sed pulvinar ultricies, purus lectus malesuada libero, sit amet commodo.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8" name="Learning"/>
          <p:cNvSpPr/>
          <p:nvPr/>
        </p:nvSpPr>
        <p:spPr>
          <a:xfrm>
            <a:off x="479520" y="226440"/>
            <a:ext cx="822600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"/>
              </a:rPr>
              <a:t>LEARNING    A Sense of Wonder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469" name="White Line"/>
          <p:cNvSpPr/>
          <p:nvPr/>
        </p:nvSpPr>
        <p:spPr>
          <a:xfrm>
            <a:off x="3991320" y="307080"/>
            <a:ext cx="360" cy="311760"/>
          </a:xfrm>
          <a:prstGeom prst="line">
            <a:avLst/>
          </a:prstGeom>
          <a:ln w="317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  <p:sldLayoutId id="2147483801" r:id="rId12"/>
    <p:sldLayoutId id="2147483802" r:id="rId13"/>
    <p:sldLayoutId id="2147483803" r:id="rId14"/>
  </p:sldLayoutIdLst>
</p:sldMaster>
</file>

<file path=ppt/slideMasters/slideMaster1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6" name="Picture 5" descr=""/>
          <p:cNvPicPr/>
          <p:nvPr/>
        </p:nvPicPr>
        <p:blipFill>
          <a:blip r:embed="rId2"/>
          <a:stretch/>
        </p:blipFill>
        <p:spPr>
          <a:xfrm>
            <a:off x="-7560" y="0"/>
            <a:ext cx="9143640" cy="6857640"/>
          </a:xfrm>
          <a:prstGeom prst="rect">
            <a:avLst/>
          </a:prstGeom>
          <a:ln w="0">
            <a:noFill/>
          </a:ln>
        </p:spPr>
      </p:pic>
      <p:sp>
        <p:nvSpPr>
          <p:cNvPr id="507" name="Rectangle 6"/>
          <p:cNvSpPr/>
          <p:nvPr/>
        </p:nvSpPr>
        <p:spPr>
          <a:xfrm>
            <a:off x="0" y="0"/>
            <a:ext cx="9143640" cy="914040"/>
          </a:xfrm>
          <a:prstGeom prst="rect">
            <a:avLst/>
          </a:prstGeom>
          <a:solidFill>
            <a:srgbClr val="009a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08" name="PlaceHolder 1"/>
          <p:cNvSpPr>
            <a:spLocks noGrp="1"/>
          </p:cNvSpPr>
          <p:nvPr>
            <p:ph type="title"/>
          </p:nvPr>
        </p:nvSpPr>
        <p:spPr>
          <a:xfrm>
            <a:off x="457200" y="1379520"/>
            <a:ext cx="8226000" cy="590400"/>
          </a:xfrm>
          <a:prstGeom prst="rect">
            <a:avLst/>
          </a:prstGeom>
          <a:noFill/>
          <a:ln w="0">
            <a:noFill/>
          </a:ln>
        </p:spPr>
        <p:txBody>
          <a:bodyPr lIns="0" rIns="0" tIns="45000" bIns="45000" anchor="ctr">
            <a:noAutofit/>
          </a:bodyPr>
          <a:p>
            <a:pPr>
              <a:lnSpc>
                <a:spcPct val="90000"/>
              </a:lnSpc>
              <a:buNone/>
            </a:pPr>
            <a:r>
              <a:rPr b="1" lang="en-US" sz="3600" spc="-1" strike="noStrike">
                <a:solidFill>
                  <a:srgbClr val="009a44"/>
                </a:solidFill>
                <a:latin typeface="Arial"/>
              </a:rPr>
              <a:t>HEADLINE AND CONTENT SLIDE</a:t>
            </a:r>
            <a:endParaRPr b="0" lang="en-US" sz="3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09" name="PlaceHolder 2"/>
          <p:cNvSpPr>
            <a:spLocks noGrp="1"/>
          </p:cNvSpPr>
          <p:nvPr>
            <p:ph type="body"/>
          </p:nvPr>
        </p:nvSpPr>
        <p:spPr>
          <a:xfrm>
            <a:off x="921600" y="1985760"/>
            <a:ext cx="7309800" cy="4414680"/>
          </a:xfrm>
          <a:prstGeom prst="rect">
            <a:avLst/>
          </a:prstGeom>
          <a:noFill/>
          <a:ln w="0">
            <a:noFill/>
          </a:ln>
        </p:spPr>
        <p:txBody>
          <a:bodyPr numCol="1" spcCol="457200" lIns="0" rIns="0" tIns="91440" bIns="91440" anchor="t">
            <a:noAutofit/>
          </a:bodyPr>
          <a:p>
            <a:pPr>
              <a:lnSpc>
                <a:spcPts val="3379"/>
              </a:lnSpc>
              <a:spcBef>
                <a:spcPts val="751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Delete placeholder text and add own text. 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ts val="3379"/>
              </a:lnSpc>
              <a:spcBef>
                <a:spcPts val="751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Lorem ipsum dolor sit amet, consectetuer adipiscing elit. Maecenas porttitor congue massa. Fusce posuere, magna sed pulvinar ultricies, purus lectus malesuada libero, sit amet commodo.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ts val="328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Lorem ipsum dolor sit amet, consectetuer adipiscing elit. Maecenas porttitor congue massa. Fusce posuere, magna sed pulvinar ultricies, purus lectus malesuada libero, sit amet commodo.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0" name="Equity"/>
          <p:cNvSpPr/>
          <p:nvPr/>
        </p:nvSpPr>
        <p:spPr>
          <a:xfrm>
            <a:off x="457200" y="239040"/>
            <a:ext cx="822600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457200" algn="ctr"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"/>
              </a:rPr>
              <a:t>EQUITY    Opportunities for Success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511" name="White Line"/>
          <p:cNvSpPr/>
          <p:nvPr/>
        </p:nvSpPr>
        <p:spPr>
          <a:xfrm>
            <a:off x="3447720" y="319320"/>
            <a:ext cx="360" cy="312120"/>
          </a:xfrm>
          <a:prstGeom prst="line">
            <a:avLst/>
          </a:prstGeom>
          <a:ln w="317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05" r:id="rId3"/>
    <p:sldLayoutId id="2147483806" r:id="rId4"/>
    <p:sldLayoutId id="2147483807" r:id="rId5"/>
    <p:sldLayoutId id="2147483808" r:id="rId6"/>
    <p:sldLayoutId id="2147483809" r:id="rId7"/>
    <p:sldLayoutId id="2147483810" r:id="rId8"/>
    <p:sldLayoutId id="2147483811" r:id="rId9"/>
    <p:sldLayoutId id="2147483812" r:id="rId10"/>
    <p:sldLayoutId id="2147483813" r:id="rId11"/>
    <p:sldLayoutId id="2147483814" r:id="rId12"/>
    <p:sldLayoutId id="2147483815" r:id="rId13"/>
    <p:sldLayoutId id="2147483816" r:id="rId14"/>
  </p:sldLayoutIdLst>
</p:sldMaster>
</file>

<file path=ppt/slideMasters/slideMaster1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8" name="Picture 5" descr=""/>
          <p:cNvPicPr/>
          <p:nvPr/>
        </p:nvPicPr>
        <p:blipFill>
          <a:blip r:embed="rId2"/>
          <a:stretch/>
        </p:blipFill>
        <p:spPr>
          <a:xfrm>
            <a:off x="-7560" y="0"/>
            <a:ext cx="9143640" cy="6857640"/>
          </a:xfrm>
          <a:prstGeom prst="rect">
            <a:avLst/>
          </a:prstGeom>
          <a:ln w="0">
            <a:noFill/>
          </a:ln>
        </p:spPr>
      </p:pic>
      <p:sp>
        <p:nvSpPr>
          <p:cNvPr id="549" name="Rectangle 6"/>
          <p:cNvSpPr/>
          <p:nvPr/>
        </p:nvSpPr>
        <p:spPr>
          <a:xfrm>
            <a:off x="0" y="0"/>
            <a:ext cx="9143640" cy="914040"/>
          </a:xfrm>
          <a:prstGeom prst="rect">
            <a:avLst/>
          </a:prstGeom>
          <a:solidFill>
            <a:srgbClr val="009a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50" name="PlaceHolder 1"/>
          <p:cNvSpPr>
            <a:spLocks noGrp="1"/>
          </p:cNvSpPr>
          <p:nvPr>
            <p:ph type="title"/>
          </p:nvPr>
        </p:nvSpPr>
        <p:spPr>
          <a:xfrm>
            <a:off x="457200" y="1379520"/>
            <a:ext cx="8226000" cy="590400"/>
          </a:xfrm>
          <a:prstGeom prst="rect">
            <a:avLst/>
          </a:prstGeom>
          <a:noFill/>
          <a:ln w="0">
            <a:noFill/>
          </a:ln>
        </p:spPr>
        <p:txBody>
          <a:bodyPr lIns="0" rIns="0" tIns="45000" bIns="45000" anchor="ctr">
            <a:noAutofit/>
          </a:bodyPr>
          <a:p>
            <a:pPr>
              <a:lnSpc>
                <a:spcPct val="90000"/>
              </a:lnSpc>
              <a:buNone/>
            </a:pPr>
            <a:r>
              <a:rPr b="1" lang="en-US" sz="3600" spc="-1" strike="noStrike">
                <a:solidFill>
                  <a:srgbClr val="009a44"/>
                </a:solidFill>
                <a:latin typeface="Arial"/>
              </a:rPr>
              <a:t>HEADLINE AND CONTENT SLIDE</a:t>
            </a:r>
            <a:endParaRPr b="0" lang="en-US" sz="3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51" name="PlaceHolder 2"/>
          <p:cNvSpPr>
            <a:spLocks noGrp="1"/>
          </p:cNvSpPr>
          <p:nvPr>
            <p:ph type="body"/>
          </p:nvPr>
        </p:nvSpPr>
        <p:spPr>
          <a:xfrm>
            <a:off x="921600" y="1985760"/>
            <a:ext cx="7309800" cy="4414680"/>
          </a:xfrm>
          <a:prstGeom prst="rect">
            <a:avLst/>
          </a:prstGeom>
          <a:noFill/>
          <a:ln w="0">
            <a:noFill/>
          </a:ln>
        </p:spPr>
        <p:txBody>
          <a:bodyPr numCol="1" spcCol="457200" lIns="0" rIns="0" tIns="91440" bIns="91440" anchor="t">
            <a:noAutofit/>
          </a:bodyPr>
          <a:p>
            <a:pPr>
              <a:lnSpc>
                <a:spcPts val="3379"/>
              </a:lnSpc>
              <a:spcBef>
                <a:spcPts val="751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Delete placeholder text and add own text. 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ts val="3379"/>
              </a:lnSpc>
              <a:spcBef>
                <a:spcPts val="751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Lorem ipsum dolor sit amet, consectetuer adipiscing elit. Maecenas porttitor congue massa. Fusce posuere, magna sed pulvinar ultricies, purus lectus malesuada libero, sit amet commodo.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ts val="328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Lorem ipsum dolor sit amet, consectetuer adipiscing elit. Maecenas porttitor congue massa. Fusce posuere, magna sed pulvinar ultricies, purus lectus malesuada libero, sit amet commodo.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2" name="Affinity"/>
          <p:cNvSpPr/>
          <p:nvPr/>
        </p:nvSpPr>
        <p:spPr>
          <a:xfrm>
            <a:off x="457200" y="239040"/>
            <a:ext cx="822600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457200" algn="ctr"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"/>
              </a:rPr>
              <a:t>AFFINITY    A Sense of Belonging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553" name="White Line"/>
          <p:cNvSpPr/>
          <p:nvPr/>
        </p:nvSpPr>
        <p:spPr>
          <a:xfrm>
            <a:off x="3913560" y="313560"/>
            <a:ext cx="360" cy="311760"/>
          </a:xfrm>
          <a:prstGeom prst="line">
            <a:avLst/>
          </a:prstGeom>
          <a:ln w="317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18" r:id="rId3"/>
    <p:sldLayoutId id="2147483819" r:id="rId4"/>
    <p:sldLayoutId id="2147483820" r:id="rId5"/>
    <p:sldLayoutId id="2147483821" r:id="rId6"/>
    <p:sldLayoutId id="2147483822" r:id="rId7"/>
    <p:sldLayoutId id="2147483823" r:id="rId8"/>
    <p:sldLayoutId id="2147483824" r:id="rId9"/>
    <p:sldLayoutId id="2147483825" r:id="rId10"/>
    <p:sldLayoutId id="2147483826" r:id="rId11"/>
    <p:sldLayoutId id="2147483827" r:id="rId12"/>
    <p:sldLayoutId id="2147483828" r:id="rId13"/>
    <p:sldLayoutId id="2147483829" r:id="rId14"/>
  </p:sldLayoutIdLst>
</p:sldMaster>
</file>

<file path=ppt/slideMasters/slideMaster1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0" name="Picture 5" descr=""/>
          <p:cNvPicPr/>
          <p:nvPr/>
        </p:nvPicPr>
        <p:blipFill>
          <a:blip r:embed="rId2"/>
          <a:stretch/>
        </p:blipFill>
        <p:spPr>
          <a:xfrm>
            <a:off x="-7560" y="0"/>
            <a:ext cx="9143640" cy="6857640"/>
          </a:xfrm>
          <a:prstGeom prst="rect">
            <a:avLst/>
          </a:prstGeom>
          <a:ln w="0">
            <a:noFill/>
          </a:ln>
        </p:spPr>
      </p:pic>
      <p:sp>
        <p:nvSpPr>
          <p:cNvPr id="591" name="Rectangle 6"/>
          <p:cNvSpPr/>
          <p:nvPr/>
        </p:nvSpPr>
        <p:spPr>
          <a:xfrm>
            <a:off x="0" y="0"/>
            <a:ext cx="9143640" cy="914040"/>
          </a:xfrm>
          <a:prstGeom prst="rect">
            <a:avLst/>
          </a:prstGeom>
          <a:solidFill>
            <a:srgbClr val="009a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92" name="PlaceHolder 1"/>
          <p:cNvSpPr>
            <a:spLocks noGrp="1"/>
          </p:cNvSpPr>
          <p:nvPr>
            <p:ph type="title"/>
          </p:nvPr>
        </p:nvSpPr>
        <p:spPr>
          <a:xfrm>
            <a:off x="457200" y="1379520"/>
            <a:ext cx="8226000" cy="590400"/>
          </a:xfrm>
          <a:prstGeom prst="rect">
            <a:avLst/>
          </a:prstGeom>
          <a:noFill/>
          <a:ln w="0">
            <a:noFill/>
          </a:ln>
        </p:spPr>
        <p:txBody>
          <a:bodyPr lIns="0" rIns="0" tIns="45000" bIns="45000" anchor="ctr">
            <a:noAutofit/>
          </a:bodyPr>
          <a:p>
            <a:pPr>
              <a:lnSpc>
                <a:spcPct val="90000"/>
              </a:lnSpc>
              <a:buNone/>
            </a:pPr>
            <a:r>
              <a:rPr b="1" lang="en-US" sz="3600" spc="-1" strike="noStrike">
                <a:solidFill>
                  <a:srgbClr val="009a44"/>
                </a:solidFill>
                <a:latin typeface="Arial"/>
              </a:rPr>
              <a:t>HEADLINE AND CONTENT SLIDE</a:t>
            </a:r>
            <a:endParaRPr b="0" lang="en-US" sz="3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93" name="PlaceHolder 2"/>
          <p:cNvSpPr>
            <a:spLocks noGrp="1"/>
          </p:cNvSpPr>
          <p:nvPr>
            <p:ph type="body"/>
          </p:nvPr>
        </p:nvSpPr>
        <p:spPr>
          <a:xfrm>
            <a:off x="921600" y="1985760"/>
            <a:ext cx="7309800" cy="4414680"/>
          </a:xfrm>
          <a:prstGeom prst="rect">
            <a:avLst/>
          </a:prstGeom>
          <a:noFill/>
          <a:ln w="0">
            <a:noFill/>
          </a:ln>
        </p:spPr>
        <p:txBody>
          <a:bodyPr numCol="1" spcCol="457200" lIns="0" rIns="0" tIns="91440" bIns="91440" anchor="t">
            <a:noAutofit/>
          </a:bodyPr>
          <a:p>
            <a:pPr>
              <a:lnSpc>
                <a:spcPts val="3379"/>
              </a:lnSpc>
              <a:spcBef>
                <a:spcPts val="751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Delete placeholder text and add own text. 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ts val="3379"/>
              </a:lnSpc>
              <a:spcBef>
                <a:spcPts val="751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Lorem ipsum dolor sit amet, consectetuer adipiscing elit. Maecenas porttitor congue massa. Fusce posuere, magna sed pulvinar ultricies, purus lectus malesuada libero, sit amet commodo.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ts val="328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Lorem ipsum dolor sit amet, consectetuer adipiscing elit. Maecenas porttitor congue massa. Fusce posuere, magna sed pulvinar ultricies, purus lectus malesuada libero, sit amet commodo.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4" name="Discovery"/>
          <p:cNvSpPr/>
          <p:nvPr/>
        </p:nvSpPr>
        <p:spPr>
          <a:xfrm>
            <a:off x="174240" y="239040"/>
            <a:ext cx="879552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457200" algn="ctr"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"/>
              </a:rPr>
              <a:t>DISCOVERY    A Love of Inquiry and Creativity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595" name="White Line"/>
          <p:cNvSpPr/>
          <p:nvPr/>
        </p:nvSpPr>
        <p:spPr>
          <a:xfrm>
            <a:off x="3400200" y="314280"/>
            <a:ext cx="360" cy="312120"/>
          </a:xfrm>
          <a:prstGeom prst="line">
            <a:avLst/>
          </a:prstGeom>
          <a:ln w="317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31" r:id="rId3"/>
    <p:sldLayoutId id="2147483832" r:id="rId4"/>
    <p:sldLayoutId id="2147483833" r:id="rId5"/>
    <p:sldLayoutId id="2147483834" r:id="rId6"/>
    <p:sldLayoutId id="2147483835" r:id="rId7"/>
    <p:sldLayoutId id="2147483836" r:id="rId8"/>
    <p:sldLayoutId id="2147483837" r:id="rId9"/>
    <p:sldLayoutId id="2147483838" r:id="rId10"/>
    <p:sldLayoutId id="2147483839" r:id="rId11"/>
    <p:sldLayoutId id="2147483840" r:id="rId12"/>
    <p:sldLayoutId id="2147483841" r:id="rId13"/>
    <p:sldLayoutId id="2147483842" r:id="rId14"/>
  </p:sldLayoutIdLst>
</p:sldMaster>
</file>

<file path=ppt/slideMasters/slideMaster1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2" name="Background" descr=""/>
          <p:cNvPicPr/>
          <p:nvPr/>
        </p:nvPicPr>
        <p:blipFill>
          <a:blip r:embed="rId2"/>
          <a:stretch/>
        </p:blipFill>
        <p:spPr>
          <a:xfrm>
            <a:off x="-7560" y="0"/>
            <a:ext cx="9143640" cy="6857640"/>
          </a:xfrm>
          <a:prstGeom prst="rect">
            <a:avLst/>
          </a:prstGeom>
          <a:ln w="0">
            <a:noFill/>
          </a:ln>
        </p:spPr>
      </p:pic>
      <p:sp>
        <p:nvSpPr>
          <p:cNvPr id="633" name="PlaceHolder 1"/>
          <p:cNvSpPr>
            <a:spLocks noGrp="1"/>
          </p:cNvSpPr>
          <p:nvPr>
            <p:ph type="title"/>
          </p:nvPr>
        </p:nvSpPr>
        <p:spPr>
          <a:xfrm>
            <a:off x="5059800" y="1671120"/>
            <a:ext cx="3855960" cy="10040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0" bIns="0" anchor="b">
            <a:noAutofit/>
          </a:bodyPr>
          <a:p>
            <a:pPr>
              <a:lnSpc>
                <a:spcPct val="90000"/>
              </a:lnSpc>
              <a:buNone/>
            </a:pPr>
            <a:r>
              <a:rPr b="1" lang="en-US" sz="3600" spc="-1" strike="noStrike">
                <a:solidFill>
                  <a:srgbClr val="009a44"/>
                </a:solidFill>
                <a:latin typeface="Arial"/>
              </a:rPr>
              <a:t>CLICK TO EDIT</a:t>
            </a:r>
            <a:br>
              <a:rPr sz="3600"/>
            </a:br>
            <a:r>
              <a:rPr b="1" lang="en-US" sz="3600" spc="-1" strike="noStrike">
                <a:solidFill>
                  <a:srgbClr val="009a44"/>
                </a:solidFill>
                <a:latin typeface="Arial"/>
              </a:rPr>
              <a:t>HEADLINE</a:t>
            </a:r>
            <a:endParaRPr b="0" lang="en-US" sz="3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34" name="PlaceHolder 2"/>
          <p:cNvSpPr>
            <a:spLocks noGrp="1"/>
          </p:cNvSpPr>
          <p:nvPr>
            <p:ph type="body"/>
          </p:nvPr>
        </p:nvSpPr>
        <p:spPr>
          <a:xfrm>
            <a:off x="5066640" y="2794680"/>
            <a:ext cx="3855960" cy="3297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1" lang="en-US" sz="2400" spc="-1" strike="noStrike">
                <a:solidFill>
                  <a:srgbClr val="000000"/>
                </a:solidFill>
                <a:latin typeface="Georgia"/>
              </a:rPr>
              <a:t>Click to add subhead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35" name="PlaceHolder 3"/>
          <p:cNvSpPr>
            <a:spLocks noGrp="1"/>
          </p:cNvSpPr>
          <p:nvPr>
            <p:ph type="body"/>
          </p:nvPr>
        </p:nvSpPr>
        <p:spPr>
          <a:xfrm>
            <a:off x="5288760" y="3243960"/>
            <a:ext cx="3633840" cy="3385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0" bIns="0" anchor="t">
            <a:noAutofit/>
          </a:bodyPr>
          <a:p>
            <a:pPr>
              <a:lnSpc>
                <a:spcPts val="3379"/>
              </a:lnSpc>
              <a:spcBef>
                <a:spcPts val="751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Body text 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636" name="Green Slashes" descr=""/>
          <p:cNvPicPr/>
          <p:nvPr/>
        </p:nvPicPr>
        <p:blipFill>
          <a:blip r:embed="rId3"/>
          <a:stretch/>
        </p:blipFill>
        <p:spPr>
          <a:xfrm>
            <a:off x="3645360" y="509760"/>
            <a:ext cx="2750040" cy="914040"/>
          </a:xfrm>
          <a:prstGeom prst="rect">
            <a:avLst/>
          </a:prstGeom>
          <a:ln w="0">
            <a:noFill/>
          </a:ln>
        </p:spPr>
      </p:pic>
      <p:sp>
        <p:nvSpPr>
          <p:cNvPr id="637" name="PlaceHolder 4"/>
          <p:cNvSpPr>
            <a:spLocks noGrp="1"/>
          </p:cNvSpPr>
          <p:nvPr>
            <p:ph type="body"/>
          </p:nvPr>
        </p:nvSpPr>
        <p:spPr>
          <a:xfrm>
            <a:off x="239400" y="235800"/>
            <a:ext cx="4571640" cy="6393240"/>
          </a:xfrm>
          <a:prstGeom prst="rect">
            <a:avLst/>
          </a:prstGeom>
          <a:solidFill>
            <a:srgbClr val="bfbfbf"/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50" spc="-1" strike="noStrike">
                <a:solidFill>
                  <a:srgbClr val="808080"/>
                </a:solidFill>
                <a:latin typeface="Arial"/>
              </a:rPr>
              <a:t>Click icon to add photo</a:t>
            </a:r>
            <a:endParaRPr b="0" lang="en-US" sz="135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638" name="UND Logo" descr=""/>
          <p:cNvPicPr/>
          <p:nvPr/>
        </p:nvPicPr>
        <p:blipFill>
          <a:blip r:embed="rId4"/>
          <a:stretch/>
        </p:blipFill>
        <p:spPr>
          <a:xfrm>
            <a:off x="7942320" y="207360"/>
            <a:ext cx="1066320" cy="456840"/>
          </a:xfrm>
          <a:prstGeom prst="rect">
            <a:avLst/>
          </a:prstGeom>
          <a:ln w="0"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844" r:id="rId5"/>
    <p:sldLayoutId id="2147483845" r:id="rId6"/>
    <p:sldLayoutId id="2147483846" r:id="rId7"/>
    <p:sldLayoutId id="2147483847" r:id="rId8"/>
    <p:sldLayoutId id="2147483848" r:id="rId9"/>
    <p:sldLayoutId id="2147483849" r:id="rId10"/>
    <p:sldLayoutId id="2147483850" r:id="rId11"/>
    <p:sldLayoutId id="2147483851" r:id="rId12"/>
    <p:sldLayoutId id="2147483852" r:id="rId13"/>
    <p:sldLayoutId id="2147483853" r:id="rId14"/>
    <p:sldLayoutId id="2147483854" r:id="rId15"/>
    <p:sldLayoutId id="2147483855" r:id="rId16"/>
  </p:sldLayoutIdLst>
</p:sldMaster>
</file>

<file path=ppt/slideMasters/slideMaster1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5" name="Background" descr=""/>
          <p:cNvPicPr/>
          <p:nvPr/>
        </p:nvPicPr>
        <p:blipFill>
          <a:blip r:embed="rId2"/>
          <a:stretch/>
        </p:blipFill>
        <p:spPr>
          <a:xfrm>
            <a:off x="-7560" y="0"/>
            <a:ext cx="9143640" cy="6857640"/>
          </a:xfrm>
          <a:prstGeom prst="rect">
            <a:avLst/>
          </a:prstGeom>
          <a:ln w="0">
            <a:noFill/>
          </a:ln>
        </p:spPr>
      </p:pic>
      <p:sp>
        <p:nvSpPr>
          <p:cNvPr id="676" name="PlaceHolder 1"/>
          <p:cNvSpPr>
            <a:spLocks noGrp="1"/>
          </p:cNvSpPr>
          <p:nvPr>
            <p:ph type="body"/>
          </p:nvPr>
        </p:nvSpPr>
        <p:spPr>
          <a:xfrm>
            <a:off x="0" y="0"/>
            <a:ext cx="9143640" cy="6857640"/>
          </a:xfrm>
          <a:prstGeom prst="rect">
            <a:avLst/>
          </a:prstGeom>
          <a:solidFill>
            <a:srgbClr val="bfbfbf"/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>
              <a:lnSpc>
                <a:spcPct val="9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0" lang="en-US" sz="1350" spc="-1" strike="noStrike">
                <a:solidFill>
                  <a:srgbClr val="808080"/>
                </a:solidFill>
                <a:latin typeface="Arial"/>
              </a:rPr>
              <a:t>Click Icon to add photo</a:t>
            </a:r>
            <a:endParaRPr b="0" lang="en-US" sz="135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77" name="PlaceHolder 2"/>
          <p:cNvSpPr>
            <a:spLocks noGrp="1"/>
          </p:cNvSpPr>
          <p:nvPr>
            <p:ph type="body"/>
          </p:nvPr>
        </p:nvSpPr>
        <p:spPr>
          <a:xfrm>
            <a:off x="0" y="5085000"/>
            <a:ext cx="5686920" cy="1544040"/>
          </a:xfrm>
          <a:prstGeom prst="rect">
            <a:avLst/>
          </a:prstGeom>
          <a:blipFill rotWithShape="0">
            <a:blip r:embed="rId3"/>
            <a:stretch/>
          </a:blipFill>
          <a:ln w="0">
            <a:noFill/>
          </a:ln>
        </p:spPr>
        <p:txBody>
          <a:bodyPr lIns="365760" rIns="2286000" tIns="0" bIns="0" anchor="ctr">
            <a:noAutofit/>
          </a:bodyPr>
          <a:p>
            <a:pPr>
              <a:lnSpc>
                <a:spcPct val="9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9a44"/>
                </a:solidFill>
                <a:latin typeface="Arial"/>
              </a:rPr>
              <a:t>Add caption here. Lorem ipsum dolor amet consectetuer.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78" name="UND Logo"/>
          <p:cNvSpPr/>
          <p:nvPr/>
        </p:nvSpPr>
        <p:spPr>
          <a:xfrm>
            <a:off x="7864200" y="209880"/>
            <a:ext cx="1069560" cy="456840"/>
          </a:xfrm>
          <a:prstGeom prst="rect">
            <a:avLst/>
          </a:prstGeom>
          <a:blipFill rotWithShape="0">
            <a:blip r:embed="rId4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79" name="PlaceHolder 3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  <p:sldLayoutId id="2147483864" r:id="rId12"/>
    <p:sldLayoutId id="2147483865" r:id="rId13"/>
    <p:sldLayoutId id="2147483866" r:id="rId14"/>
    <p:sldLayoutId id="2147483867" r:id="rId15"/>
    <p:sldLayoutId id="2147483868" r:id="rId16"/>
  </p:sldLayoutIdLst>
</p:sldMaster>
</file>

<file path=ppt/slideMasters/slideMaster1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" name="Background" descr=""/>
          <p:cNvPicPr/>
          <p:nvPr/>
        </p:nvPicPr>
        <p:blipFill>
          <a:blip r:embed="rId2"/>
          <a:stretch/>
        </p:blipFill>
        <p:spPr>
          <a:xfrm>
            <a:off x="-7560" y="0"/>
            <a:ext cx="9143640" cy="6857640"/>
          </a:xfrm>
          <a:prstGeom prst="rect">
            <a:avLst/>
          </a:prstGeom>
          <a:ln w="0">
            <a:noFill/>
          </a:ln>
        </p:spPr>
      </p:pic>
      <p:sp>
        <p:nvSpPr>
          <p:cNvPr id="717" name="PlaceHolder 1"/>
          <p:cNvSpPr>
            <a:spLocks noGrp="1"/>
          </p:cNvSpPr>
          <p:nvPr>
            <p:ph type="body"/>
          </p:nvPr>
        </p:nvSpPr>
        <p:spPr>
          <a:xfrm>
            <a:off x="0" y="-1800"/>
            <a:ext cx="4537440" cy="6868080"/>
          </a:xfrm>
          <a:prstGeom prst="rect">
            <a:avLst/>
          </a:prstGeom>
          <a:solidFill>
            <a:srgbClr val="bfbfbf"/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>
              <a:lnSpc>
                <a:spcPct val="9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0" lang="en-US" sz="1350" spc="-1" strike="noStrike">
                <a:solidFill>
                  <a:srgbClr val="808080"/>
                </a:solidFill>
                <a:latin typeface="Arial"/>
              </a:rPr>
              <a:t>Click Icon to add photo</a:t>
            </a:r>
            <a:endParaRPr b="0" lang="en-US" sz="135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18" name="PlaceHolder 2"/>
          <p:cNvSpPr>
            <a:spLocks noGrp="1"/>
          </p:cNvSpPr>
          <p:nvPr>
            <p:ph type="body"/>
          </p:nvPr>
        </p:nvSpPr>
        <p:spPr>
          <a:xfrm>
            <a:off x="4599360" y="-1800"/>
            <a:ext cx="4544280" cy="3409560"/>
          </a:xfrm>
          <a:prstGeom prst="rect">
            <a:avLst/>
          </a:prstGeom>
          <a:solidFill>
            <a:srgbClr val="bfbfbf"/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>
              <a:lnSpc>
                <a:spcPct val="9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0" lang="en-US" sz="1350" spc="-1" strike="noStrike">
                <a:solidFill>
                  <a:srgbClr val="808080"/>
                </a:solidFill>
                <a:latin typeface="Arial"/>
              </a:rPr>
              <a:t>Click Icon to add photo</a:t>
            </a:r>
            <a:endParaRPr b="0" lang="en-US" sz="135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19" name="PlaceHolder 3"/>
          <p:cNvSpPr>
            <a:spLocks noGrp="1"/>
          </p:cNvSpPr>
          <p:nvPr>
            <p:ph type="body"/>
          </p:nvPr>
        </p:nvSpPr>
        <p:spPr>
          <a:xfrm>
            <a:off x="4599360" y="3458160"/>
            <a:ext cx="4544280" cy="3408120"/>
          </a:xfrm>
          <a:prstGeom prst="rect">
            <a:avLst/>
          </a:prstGeom>
          <a:solidFill>
            <a:srgbClr val="bfbfbf"/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>
              <a:lnSpc>
                <a:spcPct val="9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0" lang="en-US" sz="1350" spc="-1" strike="noStrike">
                <a:solidFill>
                  <a:srgbClr val="808080"/>
                </a:solidFill>
                <a:latin typeface="Arial"/>
              </a:rPr>
              <a:t>Click Icon to add photo</a:t>
            </a:r>
            <a:endParaRPr b="0" lang="en-US" sz="135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20" name="UND Logo"/>
          <p:cNvSpPr/>
          <p:nvPr/>
        </p:nvSpPr>
        <p:spPr>
          <a:xfrm>
            <a:off x="73080" y="6216120"/>
            <a:ext cx="1069560" cy="456840"/>
          </a:xfrm>
          <a:prstGeom prst="rect">
            <a:avLst/>
          </a:pr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21" name="PlaceHolder 4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70" r:id="rId4"/>
    <p:sldLayoutId id="2147483871" r:id="rId5"/>
    <p:sldLayoutId id="2147483872" r:id="rId6"/>
    <p:sldLayoutId id="2147483873" r:id="rId7"/>
    <p:sldLayoutId id="2147483874" r:id="rId8"/>
    <p:sldLayoutId id="2147483875" r:id="rId9"/>
    <p:sldLayoutId id="2147483876" r:id="rId10"/>
    <p:sldLayoutId id="2147483877" r:id="rId11"/>
    <p:sldLayoutId id="2147483878" r:id="rId12"/>
    <p:sldLayoutId id="2147483879" r:id="rId13"/>
    <p:sldLayoutId id="2147483880" r:id="rId14"/>
    <p:sldLayoutId id="2147483881" r:id="rId15"/>
  </p:sldLayoutIdLst>
</p:sldMaster>
</file>

<file path=ppt/slideMasters/slideMaster1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8" name="Background" descr=""/>
          <p:cNvPicPr/>
          <p:nvPr/>
        </p:nvPicPr>
        <p:blipFill>
          <a:blip r:embed="rId2"/>
          <a:stretch/>
        </p:blipFill>
        <p:spPr>
          <a:xfrm>
            <a:off x="-7560" y="0"/>
            <a:ext cx="9143640" cy="6857640"/>
          </a:xfrm>
          <a:prstGeom prst="rect">
            <a:avLst/>
          </a:prstGeom>
          <a:ln w="0">
            <a:noFill/>
          </a:ln>
        </p:spPr>
      </p:pic>
      <p:pic>
        <p:nvPicPr>
          <p:cNvPr id="759" name="Green Slashes" descr=""/>
          <p:cNvPicPr/>
          <p:nvPr/>
        </p:nvPicPr>
        <p:blipFill>
          <a:blip r:embed="rId3"/>
          <a:stretch/>
        </p:blipFill>
        <p:spPr>
          <a:xfrm>
            <a:off x="3895560" y="322200"/>
            <a:ext cx="2750040" cy="914040"/>
          </a:xfrm>
          <a:prstGeom prst="rect">
            <a:avLst/>
          </a:prstGeom>
          <a:ln w="0">
            <a:noFill/>
          </a:ln>
        </p:spPr>
      </p:pic>
      <p:sp>
        <p:nvSpPr>
          <p:cNvPr id="760" name="PlaceHolder 1"/>
          <p:cNvSpPr>
            <a:spLocks noGrp="1"/>
          </p:cNvSpPr>
          <p:nvPr>
            <p:ph type="body"/>
          </p:nvPr>
        </p:nvSpPr>
        <p:spPr>
          <a:xfrm>
            <a:off x="0" y="-3960"/>
            <a:ext cx="5061240" cy="3391200"/>
          </a:xfrm>
          <a:prstGeom prst="rect">
            <a:avLst/>
          </a:prstGeom>
          <a:solidFill>
            <a:srgbClr val="bfbfbf"/>
          </a:solidFill>
          <a:ln w="12600">
            <a:noFill/>
          </a:ln>
        </p:spPr>
        <p:txBody>
          <a:bodyPr lIns="90000" rIns="90000" tIns="45000" bIns="45000" anchor="t">
            <a:noAutofit/>
          </a:bodyPr>
          <a:p>
            <a:pPr algn="ctr">
              <a:lnSpc>
                <a:spcPct val="9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0" lang="en-US" sz="1350" spc="-1" strike="noStrike">
                <a:solidFill>
                  <a:srgbClr val="808080"/>
                </a:solidFill>
                <a:latin typeface="Arial"/>
              </a:rPr>
              <a:t>Click Icon to add photo</a:t>
            </a:r>
            <a:endParaRPr b="0" lang="en-US" sz="135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61" name="PlaceHolder 2"/>
          <p:cNvSpPr>
            <a:spLocks noGrp="1"/>
          </p:cNvSpPr>
          <p:nvPr>
            <p:ph type="body"/>
          </p:nvPr>
        </p:nvSpPr>
        <p:spPr>
          <a:xfrm>
            <a:off x="0" y="3443040"/>
            <a:ext cx="2462400" cy="3414600"/>
          </a:xfrm>
          <a:prstGeom prst="rect">
            <a:avLst/>
          </a:prstGeom>
          <a:solidFill>
            <a:srgbClr val="bfbfbf"/>
          </a:solidFill>
          <a:ln w="12600">
            <a:noFill/>
          </a:ln>
        </p:spPr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50" spc="-1" strike="noStrike">
                <a:solidFill>
                  <a:srgbClr val="808080"/>
                </a:solidFill>
                <a:latin typeface="Arial"/>
              </a:rPr>
              <a:t>Click icon to add photo</a:t>
            </a:r>
            <a:endParaRPr b="0" lang="en-US" sz="135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62" name="PlaceHolder 3"/>
          <p:cNvSpPr>
            <a:spLocks noGrp="1"/>
          </p:cNvSpPr>
          <p:nvPr>
            <p:ph type="body"/>
          </p:nvPr>
        </p:nvSpPr>
        <p:spPr>
          <a:xfrm>
            <a:off x="2535120" y="3443040"/>
            <a:ext cx="2526480" cy="3414600"/>
          </a:xfrm>
          <a:prstGeom prst="rect">
            <a:avLst/>
          </a:prstGeom>
          <a:solidFill>
            <a:srgbClr val="bfbfbf"/>
          </a:solidFill>
          <a:ln w="12600">
            <a:noFill/>
          </a:ln>
        </p:spPr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50" spc="-1" strike="noStrike">
                <a:solidFill>
                  <a:srgbClr val="808080"/>
                </a:solidFill>
                <a:latin typeface="Arial"/>
              </a:rPr>
              <a:t>Click icon to add photo</a:t>
            </a:r>
            <a:endParaRPr b="0" lang="en-US" sz="135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763" name="UND Logo" descr=""/>
          <p:cNvPicPr/>
          <p:nvPr/>
        </p:nvPicPr>
        <p:blipFill>
          <a:blip r:embed="rId4"/>
          <a:stretch/>
        </p:blipFill>
        <p:spPr>
          <a:xfrm>
            <a:off x="7942320" y="207360"/>
            <a:ext cx="1066320" cy="456840"/>
          </a:xfrm>
          <a:prstGeom prst="rect">
            <a:avLst/>
          </a:prstGeom>
          <a:ln w="0">
            <a:noFill/>
          </a:ln>
        </p:spPr>
      </p:pic>
      <p:sp>
        <p:nvSpPr>
          <p:cNvPr id="764" name="PlaceHolder 4"/>
          <p:cNvSpPr>
            <a:spLocks noGrp="1"/>
          </p:cNvSpPr>
          <p:nvPr>
            <p:ph type="title"/>
          </p:nvPr>
        </p:nvSpPr>
        <p:spPr>
          <a:xfrm>
            <a:off x="5288760" y="1458360"/>
            <a:ext cx="3627000" cy="10040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0" bIns="0" anchor="b">
            <a:noAutofit/>
          </a:bodyPr>
          <a:p>
            <a:pPr>
              <a:lnSpc>
                <a:spcPct val="90000"/>
              </a:lnSpc>
              <a:buNone/>
            </a:pPr>
            <a:r>
              <a:rPr b="1" lang="en-US" sz="3600" spc="-1" strike="noStrike">
                <a:solidFill>
                  <a:srgbClr val="009a44"/>
                </a:solidFill>
                <a:latin typeface="Arial"/>
              </a:rPr>
              <a:t>CLICK TO EDIT</a:t>
            </a:r>
            <a:br>
              <a:rPr sz="3600"/>
            </a:br>
            <a:r>
              <a:rPr b="1" lang="en-US" sz="3600" spc="-1" strike="noStrike">
                <a:solidFill>
                  <a:srgbClr val="009a44"/>
                </a:solidFill>
                <a:latin typeface="Arial"/>
              </a:rPr>
              <a:t>HEADLINE</a:t>
            </a:r>
            <a:endParaRPr b="0" lang="en-US" sz="3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65" name="PlaceHolder 5"/>
          <p:cNvSpPr>
            <a:spLocks noGrp="1"/>
          </p:cNvSpPr>
          <p:nvPr>
            <p:ph type="body"/>
          </p:nvPr>
        </p:nvSpPr>
        <p:spPr>
          <a:xfrm>
            <a:off x="5282640" y="2581920"/>
            <a:ext cx="3633840" cy="3297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1" lang="en-US" sz="2400" spc="-1" strike="noStrike">
                <a:solidFill>
                  <a:srgbClr val="000000"/>
                </a:solidFill>
                <a:latin typeface="Georgia"/>
              </a:rPr>
              <a:t>Click to add subhead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66" name="PlaceHolder 6"/>
          <p:cNvSpPr>
            <a:spLocks noGrp="1"/>
          </p:cNvSpPr>
          <p:nvPr>
            <p:ph type="body"/>
          </p:nvPr>
        </p:nvSpPr>
        <p:spPr>
          <a:xfrm>
            <a:off x="5511600" y="3031200"/>
            <a:ext cx="3405240" cy="35978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0" bIns="0" anchor="t">
            <a:noAutofit/>
          </a:bodyPr>
          <a:p>
            <a:pPr>
              <a:lnSpc>
                <a:spcPts val="3379"/>
              </a:lnSpc>
              <a:spcBef>
                <a:spcPts val="751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Body text 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83" r:id="rId5"/>
    <p:sldLayoutId id="2147483884" r:id="rId6"/>
    <p:sldLayoutId id="2147483885" r:id="rId7"/>
    <p:sldLayoutId id="2147483886" r:id="rId8"/>
    <p:sldLayoutId id="2147483887" r:id="rId9"/>
    <p:sldLayoutId id="2147483888" r:id="rId10"/>
    <p:sldLayoutId id="2147483889" r:id="rId11"/>
    <p:sldLayoutId id="2147483890" r:id="rId12"/>
    <p:sldLayoutId id="2147483891" r:id="rId13"/>
    <p:sldLayoutId id="2147483892" r:id="rId14"/>
    <p:sldLayoutId id="2147483893" r:id="rId15"/>
    <p:sldLayoutId id="2147483894" r:id="rId16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3" descr=""/>
          <p:cNvPicPr/>
          <p:nvPr/>
        </p:nvPicPr>
        <p:blipFill>
          <a:blip r:embed="rId2"/>
          <a:stretch/>
        </p:blipFill>
        <p:spPr>
          <a:xfrm>
            <a:off x="0" y="0"/>
            <a:ext cx="9143640" cy="6857640"/>
          </a:xfrm>
          <a:prstGeom prst="rect">
            <a:avLst/>
          </a:prstGeom>
          <a:ln w="0">
            <a:noFill/>
          </a:ln>
        </p:spPr>
      </p:pic>
      <p:pic>
        <p:nvPicPr>
          <p:cNvPr id="43" name="Picture 2" descr=""/>
          <p:cNvPicPr/>
          <p:nvPr/>
        </p:nvPicPr>
        <p:blipFill>
          <a:blip r:embed="rId3"/>
          <a:stretch/>
        </p:blipFill>
        <p:spPr>
          <a:xfrm>
            <a:off x="-7560" y="-7560"/>
            <a:ext cx="2742840" cy="914040"/>
          </a:xfrm>
          <a:prstGeom prst="rect">
            <a:avLst/>
          </a:prstGeom>
          <a:ln w="0">
            <a:noFill/>
          </a:ln>
        </p:spPr>
      </p:pic>
      <p:sp>
        <p:nvSpPr>
          <p:cNvPr id="44" name="PlaceHolder 1"/>
          <p:cNvSpPr>
            <a:spLocks noGrp="1"/>
          </p:cNvSpPr>
          <p:nvPr>
            <p:ph type="body"/>
          </p:nvPr>
        </p:nvSpPr>
        <p:spPr>
          <a:xfrm>
            <a:off x="4000680" y="0"/>
            <a:ext cx="5143320" cy="6857640"/>
          </a:xfrm>
          <a:prstGeom prst="rect">
            <a:avLst/>
          </a:prstGeom>
          <a:solidFill>
            <a:srgbClr val="bfbfbf"/>
          </a:solidFill>
          <a:ln w="0">
            <a:noFill/>
          </a:ln>
        </p:spPr>
        <p:txBody>
          <a:bodyPr lIns="90000" rIns="90000" tIns="45000" bIns="45000" anchor="t">
            <a:normAutofit/>
          </a:bodyPr>
          <a:p>
            <a:pPr algn="ctr"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808080"/>
                </a:solidFill>
                <a:latin typeface="Calibri"/>
              </a:rPr>
              <a:t>Click icon to add photo</a:t>
            </a:r>
            <a:endParaRPr b="0" lang="en-US" sz="1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title"/>
          </p:nvPr>
        </p:nvSpPr>
        <p:spPr>
          <a:xfrm>
            <a:off x="4229280" y="3862440"/>
            <a:ext cx="4686120" cy="2304360"/>
          </a:xfrm>
          <a:prstGeom prst="rect">
            <a:avLst/>
          </a:prstGeom>
          <a:noFill/>
          <a:ln w="0">
            <a:noFill/>
          </a:ln>
        </p:spPr>
        <p:txBody>
          <a:bodyPr tIns="0" bIns="0" anchor="b">
            <a:noAutofit/>
          </a:bodyPr>
          <a:p>
            <a:pPr>
              <a:lnSpc>
                <a:spcPct val="90000"/>
              </a:lnSpc>
              <a:buNone/>
            </a:pPr>
            <a:r>
              <a:rPr b="1" lang="en-US" sz="5400" spc="-1" strike="noStrike">
                <a:solidFill>
                  <a:srgbClr val="ffffff"/>
                </a:solidFill>
                <a:latin typeface="Arial"/>
              </a:rPr>
              <a:t>CLICK TO EDIT TITLE</a:t>
            </a:r>
            <a:endParaRPr b="0" lang="en-US" sz="5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4229280" y="6174720"/>
            <a:ext cx="4686120" cy="45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1" lang="en-US" sz="2400" spc="-1" strike="noStrike">
                <a:solidFill>
                  <a:srgbClr val="ffffff"/>
                </a:solidFill>
                <a:latin typeface="Georgia"/>
              </a:rPr>
              <a:t>Click to edit </a:t>
            </a:r>
            <a:r>
              <a:rPr b="1" lang="en-US" sz="2400" spc="-1" strike="noStrike">
                <a:solidFill>
                  <a:srgbClr val="ffffff"/>
                </a:solidFill>
                <a:latin typeface="Georgia"/>
              </a:rPr>
              <a:t>Master text </a:t>
            </a:r>
            <a:r>
              <a:rPr b="1" lang="en-US" sz="2400" spc="-1" strike="noStrike">
                <a:solidFill>
                  <a:srgbClr val="ffffff"/>
                </a:solidFill>
                <a:latin typeface="Georgia"/>
              </a:rPr>
              <a:t>styles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47" name="Logo" descr="University of North Dakota Logo"/>
          <p:cNvPicPr/>
          <p:nvPr/>
        </p:nvPicPr>
        <p:blipFill>
          <a:blip r:embed="rId4"/>
          <a:stretch/>
        </p:blipFill>
        <p:spPr>
          <a:xfrm>
            <a:off x="477360" y="2124000"/>
            <a:ext cx="3147120" cy="3147120"/>
          </a:xfrm>
          <a:prstGeom prst="rect">
            <a:avLst/>
          </a:prstGeom>
          <a:ln w="0"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</p:sldLayoutIdLst>
</p:sldMaster>
</file>

<file path=ppt/slideMasters/slideMaster2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PlaceHolder 1"/>
          <p:cNvSpPr>
            <a:spLocks noGrp="1"/>
          </p:cNvSpPr>
          <p:nvPr>
            <p:ph type="body"/>
          </p:nvPr>
        </p:nvSpPr>
        <p:spPr>
          <a:xfrm>
            <a:off x="457200" y="1371600"/>
            <a:ext cx="8229240" cy="50288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Click icon to add graph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4" name="Green Rectangle"/>
          <p:cNvSpPr/>
          <p:nvPr/>
        </p:nvSpPr>
        <p:spPr>
          <a:xfrm>
            <a:off x="0" y="0"/>
            <a:ext cx="9143640" cy="914040"/>
          </a:xfrm>
          <a:prstGeom prst="rect">
            <a:avLst/>
          </a:prstGeom>
          <a:solidFill>
            <a:srgbClr val="009a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05" name="PlaceHolder 2"/>
          <p:cNvSpPr>
            <a:spLocks noGrp="1"/>
          </p:cNvSpPr>
          <p:nvPr>
            <p:ph type="title"/>
          </p:nvPr>
        </p:nvSpPr>
        <p:spPr>
          <a:xfrm>
            <a:off x="463320" y="-144000"/>
            <a:ext cx="6857640" cy="1235160"/>
          </a:xfrm>
          <a:prstGeom prst="rect">
            <a:avLst/>
          </a:prstGeom>
          <a:noFill/>
          <a:ln w="0">
            <a:noFill/>
          </a:ln>
        </p:spPr>
        <p:txBody>
          <a:bodyPr lIns="0" rIns="90000" tIns="45000" bIns="45000" anchor="ctr">
            <a:noAutofit/>
          </a:bodyPr>
          <a:p>
            <a:pPr>
              <a:lnSpc>
                <a:spcPct val="90000"/>
              </a:lnSpc>
              <a:buNone/>
            </a:pPr>
            <a:r>
              <a:rPr b="1" lang="en-US" sz="3600" spc="-1" strike="noStrike">
                <a:solidFill>
                  <a:srgbClr val="ffffff"/>
                </a:solidFill>
                <a:latin typeface="Arial"/>
              </a:rPr>
              <a:t>CLICK TO ADD HEADLINE</a:t>
            </a:r>
            <a:endParaRPr b="0" lang="en-US" sz="36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806" name="UND Logo" descr=""/>
          <p:cNvPicPr/>
          <p:nvPr/>
        </p:nvPicPr>
        <p:blipFill>
          <a:blip r:embed="rId2"/>
          <a:stretch/>
        </p:blipFill>
        <p:spPr>
          <a:xfrm>
            <a:off x="7973640" y="213480"/>
            <a:ext cx="1066320" cy="456840"/>
          </a:xfrm>
          <a:prstGeom prst="rect">
            <a:avLst/>
          </a:prstGeom>
          <a:ln w="0"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896" r:id="rId3"/>
    <p:sldLayoutId id="2147483897" r:id="rId4"/>
    <p:sldLayoutId id="2147483898" r:id="rId5"/>
    <p:sldLayoutId id="2147483899" r:id="rId6"/>
    <p:sldLayoutId id="2147483900" r:id="rId7"/>
    <p:sldLayoutId id="2147483901" r:id="rId8"/>
    <p:sldLayoutId id="2147483902" r:id="rId9"/>
    <p:sldLayoutId id="2147483903" r:id="rId10"/>
    <p:sldLayoutId id="2147483904" r:id="rId11"/>
    <p:sldLayoutId id="2147483905" r:id="rId12"/>
    <p:sldLayoutId id="2147483906" r:id="rId13"/>
    <p:sldLayoutId id="2147483907" r:id="rId14"/>
  </p:sldLayoutIdLst>
</p:sldMaster>
</file>

<file path=ppt/slideMasters/slideMaster2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PlaceHolder 1"/>
          <p:cNvSpPr>
            <a:spLocks noGrp="1"/>
          </p:cNvSpPr>
          <p:nvPr>
            <p:ph type="body"/>
          </p:nvPr>
        </p:nvSpPr>
        <p:spPr>
          <a:xfrm>
            <a:off x="5299920" y="1371600"/>
            <a:ext cx="3380040" cy="5028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>
              <a:lnSpc>
                <a:spcPts val="3081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Content and graph slide. Click to edit text. 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ts val="3081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Maecenas porttitor congue massa. Fusce posuere, magna sed pulvinar ultricies, purus lectus. Maecenas porttitor congue massa. Fusce posuere.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ts val="3081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Maecenas porttitor congue massa. Fusce posuere.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4" name="PlaceHolder 2"/>
          <p:cNvSpPr>
            <a:spLocks noGrp="1"/>
          </p:cNvSpPr>
          <p:nvPr>
            <p:ph type="body"/>
          </p:nvPr>
        </p:nvSpPr>
        <p:spPr>
          <a:xfrm>
            <a:off x="463320" y="1371600"/>
            <a:ext cx="4386960" cy="50288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Click icon to add graph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5" name="Green Rectangle"/>
          <p:cNvSpPr/>
          <p:nvPr/>
        </p:nvSpPr>
        <p:spPr>
          <a:xfrm>
            <a:off x="0" y="0"/>
            <a:ext cx="9143640" cy="914040"/>
          </a:xfrm>
          <a:prstGeom prst="rect">
            <a:avLst/>
          </a:prstGeom>
          <a:solidFill>
            <a:srgbClr val="009a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46" name="PlaceHolder 3"/>
          <p:cNvSpPr>
            <a:spLocks noGrp="1"/>
          </p:cNvSpPr>
          <p:nvPr>
            <p:ph type="title"/>
          </p:nvPr>
        </p:nvSpPr>
        <p:spPr>
          <a:xfrm>
            <a:off x="463320" y="-144000"/>
            <a:ext cx="6857640" cy="1235160"/>
          </a:xfrm>
          <a:prstGeom prst="rect">
            <a:avLst/>
          </a:prstGeom>
          <a:noFill/>
          <a:ln w="0">
            <a:noFill/>
          </a:ln>
        </p:spPr>
        <p:txBody>
          <a:bodyPr lIns="0" rIns="90000" tIns="45000" bIns="45000" anchor="ctr">
            <a:noAutofit/>
          </a:bodyPr>
          <a:p>
            <a:pPr>
              <a:lnSpc>
                <a:spcPct val="90000"/>
              </a:lnSpc>
              <a:buNone/>
            </a:pPr>
            <a:r>
              <a:rPr b="1" lang="en-US" sz="3600" spc="-1" strike="noStrike">
                <a:solidFill>
                  <a:srgbClr val="ffffff"/>
                </a:solidFill>
                <a:latin typeface="Arial"/>
              </a:rPr>
              <a:t>CLICK TO ADD HEADLINE</a:t>
            </a:r>
            <a:endParaRPr b="0" lang="en-US" sz="36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847" name="UND Logo" descr=""/>
          <p:cNvPicPr/>
          <p:nvPr/>
        </p:nvPicPr>
        <p:blipFill>
          <a:blip r:embed="rId2"/>
          <a:stretch/>
        </p:blipFill>
        <p:spPr>
          <a:xfrm>
            <a:off x="7973640" y="213480"/>
            <a:ext cx="1066320" cy="456840"/>
          </a:xfrm>
          <a:prstGeom prst="rect">
            <a:avLst/>
          </a:prstGeom>
          <a:ln w="0"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909" r:id="rId3"/>
    <p:sldLayoutId id="2147483910" r:id="rId4"/>
    <p:sldLayoutId id="2147483911" r:id="rId5"/>
    <p:sldLayoutId id="2147483912" r:id="rId6"/>
    <p:sldLayoutId id="2147483913" r:id="rId7"/>
    <p:sldLayoutId id="2147483914" r:id="rId8"/>
    <p:sldLayoutId id="2147483915" r:id="rId9"/>
    <p:sldLayoutId id="2147483916" r:id="rId10"/>
    <p:sldLayoutId id="2147483917" r:id="rId11"/>
    <p:sldLayoutId id="2147483918" r:id="rId12"/>
    <p:sldLayoutId id="2147483919" r:id="rId13"/>
    <p:sldLayoutId id="2147483920" r:id="rId14"/>
  </p:sldLayoutIdLst>
</p:sldMaster>
</file>

<file path=ppt/slideMasters/slideMaster2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reen Rectangle"/>
          <p:cNvSpPr/>
          <p:nvPr/>
        </p:nvSpPr>
        <p:spPr>
          <a:xfrm>
            <a:off x="0" y="0"/>
            <a:ext cx="9143640" cy="914040"/>
          </a:xfrm>
          <a:prstGeom prst="rect">
            <a:avLst/>
          </a:prstGeom>
          <a:solidFill>
            <a:srgbClr val="009a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885" name="White Slashes" descr=""/>
          <p:cNvPicPr/>
          <p:nvPr/>
        </p:nvPicPr>
        <p:blipFill>
          <a:blip r:embed="rId2"/>
          <a:stretch/>
        </p:blipFill>
        <p:spPr>
          <a:xfrm>
            <a:off x="-7560" y="-5400"/>
            <a:ext cx="2757600" cy="919080"/>
          </a:xfrm>
          <a:prstGeom prst="rect">
            <a:avLst/>
          </a:prstGeom>
          <a:ln w="0">
            <a:noFill/>
          </a:ln>
        </p:spPr>
      </p:pic>
      <p:pic>
        <p:nvPicPr>
          <p:cNvPr id="886" name="UND Logo" descr=""/>
          <p:cNvPicPr/>
          <p:nvPr/>
        </p:nvPicPr>
        <p:blipFill>
          <a:blip r:embed="rId3"/>
          <a:stretch/>
        </p:blipFill>
        <p:spPr>
          <a:xfrm>
            <a:off x="7973640" y="213480"/>
            <a:ext cx="1066320" cy="456840"/>
          </a:xfrm>
          <a:prstGeom prst="rect">
            <a:avLst/>
          </a:prstGeom>
          <a:ln w="0">
            <a:noFill/>
          </a:ln>
        </p:spPr>
      </p:pic>
      <p:sp>
        <p:nvSpPr>
          <p:cNvPr id="887" name="PlaceHolder 1"/>
          <p:cNvSpPr>
            <a:spLocks noGrp="1"/>
          </p:cNvSpPr>
          <p:nvPr>
            <p:ph type="title"/>
          </p:nvPr>
        </p:nvSpPr>
        <p:spPr>
          <a:xfrm>
            <a:off x="235800" y="1183680"/>
            <a:ext cx="8679240" cy="543240"/>
          </a:xfrm>
          <a:prstGeom prst="rect">
            <a:avLst/>
          </a:prstGeom>
          <a:noFill/>
          <a:ln w="0">
            <a:noFill/>
          </a:ln>
        </p:spPr>
        <p:txBody>
          <a:bodyPr lIns="0" rIns="0" tIns="45000" bIns="45000" anchor="ctr">
            <a:noAutofit/>
          </a:bodyPr>
          <a:p>
            <a:pPr>
              <a:lnSpc>
                <a:spcPct val="90000"/>
              </a:lnSpc>
              <a:buNone/>
            </a:pPr>
            <a:r>
              <a:rPr b="1" lang="en-US" sz="3600" spc="-1" strike="noStrike">
                <a:solidFill>
                  <a:srgbClr val="009a44"/>
                </a:solidFill>
                <a:latin typeface="Arial"/>
              </a:rPr>
              <a:t>CLICK TO ADD HEADLINE</a:t>
            </a:r>
            <a:endParaRPr b="0" lang="en-US" sz="3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88" name="PlaceHolder 2"/>
          <p:cNvSpPr>
            <a:spLocks noGrp="1"/>
          </p:cNvSpPr>
          <p:nvPr>
            <p:ph type="body"/>
          </p:nvPr>
        </p:nvSpPr>
        <p:spPr>
          <a:xfrm>
            <a:off x="235800" y="1943280"/>
            <a:ext cx="8679240" cy="46861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lnSpc>
                <a:spcPct val="15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lnSpc>
                <a:spcPct val="15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lnSpc>
                <a:spcPct val="15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lnSpc>
                <a:spcPct val="15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lnSpc>
                <a:spcPct val="15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lnSpc>
                <a:spcPct val="15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lnSpc>
                <a:spcPct val="15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922" r:id="rId4"/>
    <p:sldLayoutId id="2147483923" r:id="rId5"/>
    <p:sldLayoutId id="2147483924" r:id="rId6"/>
    <p:sldLayoutId id="2147483925" r:id="rId7"/>
    <p:sldLayoutId id="2147483926" r:id="rId8"/>
    <p:sldLayoutId id="2147483927" r:id="rId9"/>
    <p:sldLayoutId id="2147483928" r:id="rId10"/>
    <p:sldLayoutId id="2147483929" r:id="rId11"/>
    <p:sldLayoutId id="2147483930" r:id="rId12"/>
    <p:sldLayoutId id="2147483931" r:id="rId13"/>
    <p:sldLayoutId id="2147483932" r:id="rId14"/>
    <p:sldLayoutId id="2147483933" r:id="rId15"/>
  </p:sldLayoutIdLst>
</p:sldMaster>
</file>

<file path=ppt/slideMasters/slideMaster2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5" name="Green Arrow Background" descr=""/>
          <p:cNvPicPr/>
          <p:nvPr/>
        </p:nvPicPr>
        <p:blipFill>
          <a:blip r:embed="rId2"/>
          <a:stretch/>
        </p:blipFill>
        <p:spPr>
          <a:xfrm>
            <a:off x="0" y="0"/>
            <a:ext cx="9143640" cy="6857640"/>
          </a:xfrm>
          <a:prstGeom prst="rect">
            <a:avLst/>
          </a:prstGeom>
          <a:ln w="0">
            <a:noFill/>
          </a:ln>
        </p:spPr>
      </p:pic>
      <p:pic>
        <p:nvPicPr>
          <p:cNvPr id="926" name="White Slashes" descr=""/>
          <p:cNvPicPr/>
          <p:nvPr/>
        </p:nvPicPr>
        <p:blipFill>
          <a:blip r:embed="rId3"/>
          <a:stretch/>
        </p:blipFill>
        <p:spPr>
          <a:xfrm>
            <a:off x="-7560" y="-7560"/>
            <a:ext cx="2975040" cy="991440"/>
          </a:xfrm>
          <a:prstGeom prst="rect">
            <a:avLst/>
          </a:prstGeom>
          <a:ln w="0">
            <a:noFill/>
          </a:ln>
        </p:spPr>
      </p:pic>
      <p:sp>
        <p:nvSpPr>
          <p:cNvPr id="927" name="PlaceHolder 1"/>
          <p:cNvSpPr>
            <a:spLocks noGrp="1"/>
          </p:cNvSpPr>
          <p:nvPr>
            <p:ph type="title"/>
          </p:nvPr>
        </p:nvSpPr>
        <p:spPr>
          <a:xfrm>
            <a:off x="457200" y="4325400"/>
            <a:ext cx="8229240" cy="502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ctr">
              <a:lnSpc>
                <a:spcPct val="90000"/>
              </a:lnSpc>
              <a:buNone/>
            </a:pPr>
            <a:r>
              <a:rPr b="1" lang="en-US" sz="3600" spc="-1" strike="noStrike">
                <a:solidFill>
                  <a:srgbClr val="ffffff"/>
                </a:solidFill>
                <a:latin typeface="Arial"/>
              </a:rPr>
              <a:t>CLICK TO ADD TEXT</a:t>
            </a:r>
            <a:endParaRPr b="0" lang="en-US" sz="36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928" name="UND Logo" descr="University of North Dakota Logo"/>
          <p:cNvPicPr/>
          <p:nvPr/>
        </p:nvPicPr>
        <p:blipFill>
          <a:blip r:embed="rId4"/>
          <a:stretch/>
        </p:blipFill>
        <p:spPr>
          <a:xfrm>
            <a:off x="2998440" y="1713240"/>
            <a:ext cx="3147120" cy="3147120"/>
          </a:xfrm>
          <a:prstGeom prst="rect">
            <a:avLst/>
          </a:prstGeom>
          <a:ln w="0"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935" r:id="rId5"/>
    <p:sldLayoutId id="2147483936" r:id="rId6"/>
    <p:sldLayoutId id="2147483937" r:id="rId7"/>
    <p:sldLayoutId id="2147483938" r:id="rId8"/>
    <p:sldLayoutId id="2147483939" r:id="rId9"/>
    <p:sldLayoutId id="2147483940" r:id="rId10"/>
    <p:sldLayoutId id="2147483941" r:id="rId11"/>
    <p:sldLayoutId id="2147483942" r:id="rId12"/>
    <p:sldLayoutId id="2147483943" r:id="rId13"/>
    <p:sldLayoutId id="2147483944" r:id="rId14"/>
    <p:sldLayoutId id="2147483945" r:id="rId15"/>
    <p:sldLayoutId id="2147483946" r:id="rId16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Picture 3" descr=""/>
          <p:cNvPicPr/>
          <p:nvPr/>
        </p:nvPicPr>
        <p:blipFill>
          <a:blip r:embed="rId2"/>
          <a:stretch/>
        </p:blipFill>
        <p:spPr>
          <a:xfrm>
            <a:off x="0" y="0"/>
            <a:ext cx="9143640" cy="6857640"/>
          </a:xfrm>
          <a:prstGeom prst="rect">
            <a:avLst/>
          </a:prstGeom>
          <a:ln w="0">
            <a:noFill/>
          </a:ln>
        </p:spPr>
      </p:pic>
      <p:pic>
        <p:nvPicPr>
          <p:cNvPr id="85" name="Picture 2" descr=""/>
          <p:cNvPicPr/>
          <p:nvPr/>
        </p:nvPicPr>
        <p:blipFill>
          <a:blip r:embed="rId3"/>
          <a:stretch/>
        </p:blipFill>
        <p:spPr>
          <a:xfrm>
            <a:off x="-7560" y="-7560"/>
            <a:ext cx="2742840" cy="914040"/>
          </a:xfrm>
          <a:prstGeom prst="rect">
            <a:avLst/>
          </a:prstGeom>
          <a:ln w="0">
            <a:noFill/>
          </a:ln>
        </p:spPr>
      </p:pic>
      <p:pic>
        <p:nvPicPr>
          <p:cNvPr id="86" name="Picture 2" descr="Overhead drone image of the University of North Dakota buildings up and down University Ave with the UND Leads Logo."/>
          <p:cNvPicPr/>
          <p:nvPr/>
        </p:nvPicPr>
        <p:blipFill>
          <a:blip r:embed="rId4"/>
          <a:stretch/>
        </p:blipFill>
        <p:spPr>
          <a:xfrm>
            <a:off x="0" y="0"/>
            <a:ext cx="9143640" cy="6857640"/>
          </a:xfrm>
          <a:prstGeom prst="rect">
            <a:avLst/>
          </a:prstGeom>
          <a:ln w="0">
            <a:noFill/>
          </a:ln>
        </p:spPr>
      </p:pic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100" spc="-1" strike="noStrike">
                <a:solidFill>
                  <a:srgbClr val="ffffff"/>
                </a:solidFill>
                <a:latin typeface="Arial"/>
              </a:rPr>
              <a:t>Click to edit the outline text format</a:t>
            </a:r>
            <a:endParaRPr b="0" lang="en-US" sz="2100" spc="-1" strike="noStrike">
              <a:solidFill>
                <a:srgbClr val="ffffff"/>
              </a:solidFill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5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en-US" sz="15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35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en-US" sz="135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35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en-US" sz="135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  <p:sldLayoutId id="2147483683" r:id="rId13"/>
    <p:sldLayoutId id="2147483684" r:id="rId14"/>
    <p:sldLayoutId id="2147483685" r:id="rId15"/>
    <p:sldLayoutId id="2147483686" r:id="rId16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reen Arrow Background" descr=""/>
          <p:cNvPicPr/>
          <p:nvPr/>
        </p:nvPicPr>
        <p:blipFill>
          <a:blip r:embed="rId2"/>
          <a:stretch/>
        </p:blipFill>
        <p:spPr>
          <a:xfrm>
            <a:off x="0" y="0"/>
            <a:ext cx="9143640" cy="6857640"/>
          </a:xfrm>
          <a:prstGeom prst="rect">
            <a:avLst/>
          </a:prstGeom>
          <a:ln w="0">
            <a:noFill/>
          </a:ln>
        </p:spPr>
      </p:pic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928080" y="2095560"/>
            <a:ext cx="7765200" cy="2271960"/>
          </a:xfrm>
          <a:prstGeom prst="rect">
            <a:avLst/>
          </a:prstGeom>
          <a:noFill/>
          <a:ln w="0">
            <a:noFill/>
          </a:ln>
        </p:spPr>
        <p:txBody>
          <a:bodyPr rIns="90000" tIns="0" bIns="0" anchor="b">
            <a:noAutofit/>
          </a:bodyPr>
          <a:p>
            <a:pPr>
              <a:lnSpc>
                <a:spcPct val="90000"/>
              </a:lnSpc>
              <a:buNone/>
            </a:pPr>
            <a:r>
              <a:rPr b="1" lang="en-US" sz="5400" spc="-1" strike="noStrike">
                <a:solidFill>
                  <a:srgbClr val="ffffff"/>
                </a:solidFill>
                <a:latin typeface="Arial"/>
              </a:rPr>
              <a:t>SECTION DIVIDER SLIDE</a:t>
            </a:r>
            <a:endParaRPr b="0" lang="en-US" sz="5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928080" y="4383000"/>
            <a:ext cx="7765200" cy="8269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9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1" lang="en-US" sz="2400" spc="-1" strike="noStrike">
                <a:solidFill>
                  <a:srgbClr val="ffffff"/>
                </a:solidFill>
                <a:latin typeface="Georgia"/>
              </a:rPr>
              <a:t>Click to edit subhead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28" name="White Slashes" descr=""/>
          <p:cNvPicPr/>
          <p:nvPr/>
        </p:nvPicPr>
        <p:blipFill>
          <a:blip r:embed="rId3"/>
          <a:stretch/>
        </p:blipFill>
        <p:spPr>
          <a:xfrm>
            <a:off x="-15120" y="-15120"/>
            <a:ext cx="2742840" cy="914040"/>
          </a:xfrm>
          <a:prstGeom prst="rect">
            <a:avLst/>
          </a:prstGeom>
          <a:ln w="0">
            <a:noFill/>
          </a:ln>
        </p:spPr>
      </p:pic>
      <p:pic>
        <p:nvPicPr>
          <p:cNvPr id="129" name="UND Logo" descr=""/>
          <p:cNvPicPr/>
          <p:nvPr/>
        </p:nvPicPr>
        <p:blipFill>
          <a:blip r:embed="rId4"/>
          <a:stretch/>
        </p:blipFill>
        <p:spPr>
          <a:xfrm>
            <a:off x="7973640" y="213480"/>
            <a:ext cx="1066320" cy="456840"/>
          </a:xfrm>
          <a:prstGeom prst="rect">
            <a:avLst/>
          </a:prstGeom>
          <a:ln w="0"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  <p:sldLayoutId id="2147483695" r:id="rId12"/>
    <p:sldLayoutId id="2147483696" r:id="rId13"/>
    <p:sldLayoutId id="2147483697" r:id="rId14"/>
    <p:sldLayoutId id="2147483698" r:id="rId15"/>
    <p:sldLayoutId id="2147483699" r:id="rId16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88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 type="body"/>
          </p:nvPr>
        </p:nvSpPr>
        <p:spPr>
          <a:xfrm>
            <a:off x="0" y="0"/>
            <a:ext cx="9143640" cy="6857640"/>
          </a:xfrm>
          <a:prstGeom prst="rect">
            <a:avLst/>
          </a:prstGeom>
          <a:solidFill>
            <a:srgbClr val="bfbfbf"/>
          </a:solidFill>
          <a:ln w="0">
            <a:noFill/>
          </a:ln>
        </p:spPr>
        <p:txBody>
          <a:bodyPr lIns="90000" rIns="90000" tIns="45000" bIns="45000" anchor="t">
            <a:norm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rgbClr val="808080"/>
                </a:solidFill>
                <a:latin typeface="Arial"/>
              </a:rPr>
              <a:t>Click icon to add photo</a:t>
            </a:r>
            <a:endParaRPr b="0" lang="en-US" sz="1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7" name="PlaceHolder 2"/>
          <p:cNvSpPr>
            <a:spLocks noGrp="1"/>
          </p:cNvSpPr>
          <p:nvPr>
            <p:ph type="title"/>
          </p:nvPr>
        </p:nvSpPr>
        <p:spPr>
          <a:xfrm>
            <a:off x="0" y="5636520"/>
            <a:ext cx="9143640" cy="630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>
              <a:lnSpc>
                <a:spcPct val="90000"/>
              </a:lnSpc>
              <a:buNone/>
            </a:pPr>
            <a:r>
              <a:rPr b="1" lang="en-US" sz="4500" spc="-1" strike="noStrike">
                <a:solidFill>
                  <a:srgbClr val="ffffff"/>
                </a:solidFill>
                <a:latin typeface="Arial"/>
              </a:rPr>
              <a:t>CLICK TO EDIT HEADLINE</a:t>
            </a:r>
            <a:endParaRPr b="0" lang="en-US" sz="45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8" name="PlaceHolder 3"/>
          <p:cNvSpPr>
            <a:spLocks noGrp="1"/>
          </p:cNvSpPr>
          <p:nvPr>
            <p:ph type="body"/>
          </p:nvPr>
        </p:nvSpPr>
        <p:spPr>
          <a:xfrm>
            <a:off x="0" y="6277680"/>
            <a:ext cx="9143640" cy="343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>
              <a:lnSpc>
                <a:spcPct val="9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1" lang="en-US" sz="2400" spc="-1" strike="noStrike">
                <a:solidFill>
                  <a:srgbClr val="ffffff"/>
                </a:solidFill>
                <a:latin typeface="Georgia"/>
              </a:rPr>
              <a:t>Click to edit subhead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9" name="UND Logo"/>
          <p:cNvSpPr/>
          <p:nvPr/>
        </p:nvSpPr>
        <p:spPr>
          <a:xfrm>
            <a:off x="7864200" y="209880"/>
            <a:ext cx="1069560" cy="456840"/>
          </a:xfrm>
          <a:prstGeom prst="rect">
            <a:avLst/>
          </a:pr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  <p:sldLayoutId id="2147483712" r:id="rId14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Picture 5" descr=""/>
          <p:cNvPicPr/>
          <p:nvPr/>
        </p:nvPicPr>
        <p:blipFill>
          <a:blip r:embed="rId2"/>
          <a:stretch/>
        </p:blipFill>
        <p:spPr>
          <a:xfrm>
            <a:off x="-7560" y="0"/>
            <a:ext cx="9143640" cy="6857640"/>
          </a:xfrm>
          <a:prstGeom prst="rect">
            <a:avLst/>
          </a:prstGeom>
          <a:ln w="0">
            <a:noFill/>
          </a:ln>
        </p:spPr>
      </p:pic>
      <p:sp>
        <p:nvSpPr>
          <p:cNvPr id="207" name="Rectangle 6"/>
          <p:cNvSpPr/>
          <p:nvPr/>
        </p:nvSpPr>
        <p:spPr>
          <a:xfrm>
            <a:off x="0" y="0"/>
            <a:ext cx="9143640" cy="914040"/>
          </a:xfrm>
          <a:prstGeom prst="rect">
            <a:avLst/>
          </a:prstGeom>
          <a:solidFill>
            <a:srgbClr val="009a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08" name="Picture 3" descr=""/>
          <p:cNvPicPr/>
          <p:nvPr/>
        </p:nvPicPr>
        <p:blipFill>
          <a:blip r:embed="rId3"/>
          <a:stretch/>
        </p:blipFill>
        <p:spPr>
          <a:xfrm>
            <a:off x="-7560" y="-5400"/>
            <a:ext cx="2757600" cy="919080"/>
          </a:xfrm>
          <a:prstGeom prst="rect">
            <a:avLst/>
          </a:prstGeom>
          <a:ln w="0">
            <a:noFill/>
          </a:ln>
        </p:spPr>
      </p:pic>
      <p:pic>
        <p:nvPicPr>
          <p:cNvPr id="209" name="Graphic 4" descr=""/>
          <p:cNvPicPr/>
          <p:nvPr/>
        </p:nvPicPr>
        <p:blipFill>
          <a:blip r:embed="rId4"/>
          <a:stretch/>
        </p:blipFill>
        <p:spPr>
          <a:xfrm>
            <a:off x="7973640" y="213480"/>
            <a:ext cx="1066320" cy="456840"/>
          </a:xfrm>
          <a:prstGeom prst="rect">
            <a:avLst/>
          </a:prstGeom>
          <a:ln w="0">
            <a:noFill/>
          </a:ln>
        </p:spPr>
      </p:pic>
      <p:sp>
        <p:nvSpPr>
          <p:cNvPr id="210" name="PlaceHolder 1"/>
          <p:cNvSpPr>
            <a:spLocks noGrp="1"/>
          </p:cNvSpPr>
          <p:nvPr>
            <p:ph type="title"/>
          </p:nvPr>
        </p:nvSpPr>
        <p:spPr>
          <a:xfrm>
            <a:off x="457200" y="1379520"/>
            <a:ext cx="8226000" cy="590400"/>
          </a:xfrm>
          <a:prstGeom prst="rect">
            <a:avLst/>
          </a:prstGeom>
          <a:noFill/>
          <a:ln w="0">
            <a:noFill/>
          </a:ln>
        </p:spPr>
        <p:txBody>
          <a:bodyPr lIns="0" rIns="0" tIns="45000" bIns="45000" anchor="ctr">
            <a:noAutofit/>
          </a:bodyPr>
          <a:p>
            <a:pPr>
              <a:lnSpc>
                <a:spcPct val="90000"/>
              </a:lnSpc>
              <a:buNone/>
            </a:pPr>
            <a:r>
              <a:rPr b="1" lang="en-US" sz="3600" spc="-1" strike="noStrike">
                <a:solidFill>
                  <a:srgbClr val="009a44"/>
                </a:solidFill>
                <a:latin typeface="Arial"/>
              </a:rPr>
              <a:t>HEADLINE AND CONTENT SLIDE</a:t>
            </a:r>
            <a:endParaRPr b="0" lang="en-US" sz="3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1" name="PlaceHolder 2"/>
          <p:cNvSpPr>
            <a:spLocks noGrp="1"/>
          </p:cNvSpPr>
          <p:nvPr>
            <p:ph type="body"/>
          </p:nvPr>
        </p:nvSpPr>
        <p:spPr>
          <a:xfrm>
            <a:off x="921600" y="1985760"/>
            <a:ext cx="7309800" cy="4414680"/>
          </a:xfrm>
          <a:prstGeom prst="rect">
            <a:avLst/>
          </a:prstGeom>
          <a:noFill/>
          <a:ln w="0">
            <a:noFill/>
          </a:ln>
        </p:spPr>
        <p:txBody>
          <a:bodyPr numCol="1" spcCol="457200" lIns="0" rIns="0" tIns="91440" bIns="91440" anchor="t">
            <a:noAutofit/>
          </a:bodyPr>
          <a:p>
            <a:pPr>
              <a:lnSpc>
                <a:spcPts val="3379"/>
              </a:lnSpc>
              <a:spcBef>
                <a:spcPts val="751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Delete placeholder text and add own text. 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ts val="3379"/>
              </a:lnSpc>
              <a:spcBef>
                <a:spcPts val="751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Lorem ipsum dolor sit amet, consectetuer adipiscing elit. Maecenas porttitor congue massa. Fusce posuere, magna sed pulvinar ultricies, purus lectus malesuada libero, sit amet commodo.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ts val="328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Lorem ipsum dolor sit amet, consectetuer adipiscing elit. Maecenas porttitor congue massa. Fusce posuere, magna sed pulvinar ultricies, purus lectus malesuada libero, sit amet commodo.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  <p:sldLayoutId id="2147483721" r:id="rId12"/>
    <p:sldLayoutId id="2147483722" r:id="rId13"/>
    <p:sldLayoutId id="2147483723" r:id="rId14"/>
    <p:sldLayoutId id="2147483724" r:id="rId15"/>
    <p:sldLayoutId id="2147483725" r:id="rId16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Picture 5" descr=""/>
          <p:cNvPicPr/>
          <p:nvPr/>
        </p:nvPicPr>
        <p:blipFill>
          <a:blip r:embed="rId2"/>
          <a:stretch/>
        </p:blipFill>
        <p:spPr>
          <a:xfrm>
            <a:off x="-7560" y="0"/>
            <a:ext cx="9143640" cy="6857640"/>
          </a:xfrm>
          <a:prstGeom prst="rect">
            <a:avLst/>
          </a:prstGeom>
          <a:ln w="0">
            <a:noFill/>
          </a:ln>
        </p:spPr>
      </p:pic>
      <p:sp>
        <p:nvSpPr>
          <p:cNvPr id="249" name="Rectangle 6"/>
          <p:cNvSpPr/>
          <p:nvPr/>
        </p:nvSpPr>
        <p:spPr>
          <a:xfrm>
            <a:off x="0" y="0"/>
            <a:ext cx="9143640" cy="914040"/>
          </a:xfrm>
          <a:prstGeom prst="rect">
            <a:avLst/>
          </a:prstGeom>
          <a:solidFill>
            <a:srgbClr val="009a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50" name="Picture 3" descr=""/>
          <p:cNvPicPr/>
          <p:nvPr/>
        </p:nvPicPr>
        <p:blipFill>
          <a:blip r:embed="rId3"/>
          <a:stretch/>
        </p:blipFill>
        <p:spPr>
          <a:xfrm>
            <a:off x="-7560" y="-5400"/>
            <a:ext cx="2757600" cy="919080"/>
          </a:xfrm>
          <a:prstGeom prst="rect">
            <a:avLst/>
          </a:prstGeom>
          <a:ln w="0">
            <a:noFill/>
          </a:ln>
        </p:spPr>
      </p:pic>
      <p:pic>
        <p:nvPicPr>
          <p:cNvPr id="251" name="Graphic 4" descr=""/>
          <p:cNvPicPr/>
          <p:nvPr/>
        </p:nvPicPr>
        <p:blipFill>
          <a:blip r:embed="rId4"/>
          <a:stretch/>
        </p:blipFill>
        <p:spPr>
          <a:xfrm>
            <a:off x="7973640" y="213480"/>
            <a:ext cx="1066320" cy="456840"/>
          </a:xfrm>
          <a:prstGeom prst="rect">
            <a:avLst/>
          </a:prstGeom>
          <a:ln w="0">
            <a:noFill/>
          </a:ln>
        </p:spPr>
      </p:pic>
      <p:sp>
        <p:nvSpPr>
          <p:cNvPr id="252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45000" bIns="45000" anchor="t">
            <a:noAutofit/>
          </a:bodyPr>
          <a:p>
            <a:pPr>
              <a:lnSpc>
                <a:spcPct val="90000"/>
              </a:lnSpc>
              <a:buNone/>
            </a:pPr>
            <a:r>
              <a:rPr b="1" lang="en-US" sz="3600" spc="-1" strike="noStrike">
                <a:solidFill>
                  <a:srgbClr val="009a44"/>
                </a:solidFill>
                <a:latin typeface="Arial"/>
              </a:rPr>
              <a:t>TITLE, SUBHEAD &amp; CONTENT</a:t>
            </a:r>
            <a:endParaRPr b="0" lang="en-US" sz="3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3" name="PlaceHolder 2"/>
          <p:cNvSpPr>
            <a:spLocks noGrp="1"/>
          </p:cNvSpPr>
          <p:nvPr>
            <p:ph type="body"/>
          </p:nvPr>
        </p:nvSpPr>
        <p:spPr>
          <a:xfrm>
            <a:off x="691200" y="2020320"/>
            <a:ext cx="7761240" cy="365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>
              <a:lnSpc>
                <a:spcPct val="15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1" lang="en-US" sz="2600" spc="-1" strike="noStrike">
                <a:solidFill>
                  <a:srgbClr val="000000"/>
                </a:solidFill>
                <a:latin typeface="Georgia"/>
              </a:rPr>
              <a:t>Click to add subhead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4" name="PlaceHolder 3"/>
          <p:cNvSpPr>
            <a:spLocks noGrp="1"/>
          </p:cNvSpPr>
          <p:nvPr>
            <p:ph type="body"/>
          </p:nvPr>
        </p:nvSpPr>
        <p:spPr>
          <a:xfrm>
            <a:off x="914400" y="2477520"/>
            <a:ext cx="7314840" cy="3922920"/>
          </a:xfrm>
          <a:prstGeom prst="rect">
            <a:avLst/>
          </a:prstGeom>
          <a:noFill/>
          <a:ln w="0">
            <a:noFill/>
          </a:ln>
        </p:spPr>
        <p:txBody>
          <a:bodyPr numCol="1" spcCol="457200" lIns="0" rIns="0" tIns="0" bIns="0" anchor="t">
            <a:noAutofit/>
          </a:bodyPr>
          <a:p>
            <a:pPr>
              <a:lnSpc>
                <a:spcPts val="3379"/>
              </a:lnSpc>
              <a:spcBef>
                <a:spcPts val="751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Delete placeholder text and add own text. 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ts val="3379"/>
              </a:lnSpc>
              <a:spcBef>
                <a:spcPts val="751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Lorem ipsum dolor sit amet, consectetuer adipiscing elit. Maecenas porttitor congue massa. Fusce posuere, magna sed pulvinar ultricies, purus lectus malesuada libero, sit amet commodo magna eros quis urna.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7" r:id="rId5"/>
    <p:sldLayoutId id="2147483728" r:id="rId6"/>
    <p:sldLayoutId id="2147483729" r:id="rId7"/>
    <p:sldLayoutId id="2147483730" r:id="rId8"/>
    <p:sldLayoutId id="2147483731" r:id="rId9"/>
    <p:sldLayoutId id="2147483732" r:id="rId10"/>
    <p:sldLayoutId id="2147483733" r:id="rId11"/>
    <p:sldLayoutId id="2147483734" r:id="rId12"/>
    <p:sldLayoutId id="2147483735" r:id="rId13"/>
    <p:sldLayoutId id="2147483736" r:id="rId14"/>
    <p:sldLayoutId id="2147483737" r:id="rId15"/>
    <p:sldLayoutId id="2147483738" r:id="rId16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Picture 5" descr=""/>
          <p:cNvPicPr/>
          <p:nvPr/>
        </p:nvPicPr>
        <p:blipFill>
          <a:blip r:embed="rId2"/>
          <a:stretch/>
        </p:blipFill>
        <p:spPr>
          <a:xfrm>
            <a:off x="-7560" y="0"/>
            <a:ext cx="9143640" cy="6857640"/>
          </a:xfrm>
          <a:prstGeom prst="rect">
            <a:avLst/>
          </a:prstGeom>
          <a:ln w="0">
            <a:noFill/>
          </a:ln>
        </p:spPr>
      </p:pic>
      <p:sp>
        <p:nvSpPr>
          <p:cNvPr id="292" name="Rectangle 6"/>
          <p:cNvSpPr/>
          <p:nvPr/>
        </p:nvSpPr>
        <p:spPr>
          <a:xfrm>
            <a:off x="0" y="0"/>
            <a:ext cx="9143640" cy="914040"/>
          </a:xfrm>
          <a:prstGeom prst="rect">
            <a:avLst/>
          </a:prstGeom>
          <a:solidFill>
            <a:srgbClr val="009a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93" name="Picture 3" descr=""/>
          <p:cNvPicPr/>
          <p:nvPr/>
        </p:nvPicPr>
        <p:blipFill>
          <a:blip r:embed="rId3"/>
          <a:stretch/>
        </p:blipFill>
        <p:spPr>
          <a:xfrm>
            <a:off x="-7560" y="-5400"/>
            <a:ext cx="2757600" cy="919080"/>
          </a:xfrm>
          <a:prstGeom prst="rect">
            <a:avLst/>
          </a:prstGeom>
          <a:ln w="0">
            <a:noFill/>
          </a:ln>
        </p:spPr>
      </p:pic>
      <p:pic>
        <p:nvPicPr>
          <p:cNvPr id="294" name="Graphic 4" descr=""/>
          <p:cNvPicPr/>
          <p:nvPr/>
        </p:nvPicPr>
        <p:blipFill>
          <a:blip r:embed="rId4"/>
          <a:stretch/>
        </p:blipFill>
        <p:spPr>
          <a:xfrm>
            <a:off x="7973640" y="213480"/>
            <a:ext cx="1066320" cy="456840"/>
          </a:xfrm>
          <a:prstGeom prst="rect">
            <a:avLst/>
          </a:prstGeom>
          <a:ln w="0">
            <a:noFill/>
          </a:ln>
        </p:spPr>
      </p:pic>
      <p:sp>
        <p:nvSpPr>
          <p:cNvPr id="295" name="PlaceHolder 1"/>
          <p:cNvSpPr>
            <a:spLocks noGrp="1"/>
          </p:cNvSpPr>
          <p:nvPr>
            <p:ph type="sldNum" idx="1"/>
          </p:nvPr>
        </p:nvSpPr>
        <p:spPr>
          <a:xfrm>
            <a:off x="8473680" y="6267240"/>
            <a:ext cx="677880" cy="5904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buNone/>
              <a:defRPr b="1" lang="en-US" sz="2400" spc="-1" strike="noStrike">
                <a:solidFill>
                  <a:srgbClr val="039a44"/>
                </a:solidFill>
                <a:latin typeface="Arial"/>
              </a:defRPr>
            </a:lvl1pPr>
          </a:lstStyle>
          <a:p>
            <a:pPr algn="ctr">
              <a:lnSpc>
                <a:spcPct val="100000"/>
              </a:lnSpc>
              <a:buNone/>
            </a:pPr>
            <a:fld id="{3E08BB49-19F9-44A2-8CC1-E2A557ABC336}" type="slidenum">
              <a:rPr b="1" lang="en-US" sz="2400" spc="-1" strike="noStrike">
                <a:solidFill>
                  <a:srgbClr val="039a44"/>
                </a:solidFill>
                <a:latin typeface="Arial"/>
              </a:rPr>
              <a:t>&lt;number&gt;</a:t>
            </a:fld>
            <a:endParaRPr b="0" lang="en-US" sz="2400" spc="-1" strike="noStrike">
              <a:latin typeface="Times New Roman"/>
            </a:endParaRPr>
          </a:p>
        </p:txBody>
      </p:sp>
      <p:sp>
        <p:nvSpPr>
          <p:cNvPr id="296" name="PlaceHolder 2"/>
          <p:cNvSpPr>
            <a:spLocks noGrp="1"/>
          </p:cNvSpPr>
          <p:nvPr>
            <p:ph type="title"/>
          </p:nvPr>
        </p:nvSpPr>
        <p:spPr>
          <a:xfrm>
            <a:off x="457200" y="1371600"/>
            <a:ext cx="8229240" cy="590400"/>
          </a:xfrm>
          <a:prstGeom prst="rect">
            <a:avLst/>
          </a:prstGeom>
          <a:noFill/>
          <a:ln w="0">
            <a:noFill/>
          </a:ln>
        </p:spPr>
        <p:txBody>
          <a:bodyPr lIns="0" rIns="0" tIns="45000" bIns="45000" anchor="ctr">
            <a:noAutofit/>
          </a:bodyPr>
          <a:p>
            <a:pPr>
              <a:lnSpc>
                <a:spcPct val="90000"/>
              </a:lnSpc>
              <a:buNone/>
            </a:pPr>
            <a:r>
              <a:rPr b="1" lang="en-US" sz="3600" spc="-1" strike="noStrike">
                <a:solidFill>
                  <a:srgbClr val="009a44"/>
                </a:solidFill>
                <a:latin typeface="Arial"/>
              </a:rPr>
              <a:t>TITLE &amp; TWO COLUMNS CONTENT</a:t>
            </a:r>
            <a:endParaRPr b="0" lang="en-US" sz="3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7" name="PlaceHolder 3"/>
          <p:cNvSpPr>
            <a:spLocks noGrp="1"/>
          </p:cNvSpPr>
          <p:nvPr>
            <p:ph type="body"/>
          </p:nvPr>
        </p:nvSpPr>
        <p:spPr>
          <a:xfrm>
            <a:off x="914400" y="1978200"/>
            <a:ext cx="7314840" cy="4422240"/>
          </a:xfrm>
          <a:prstGeom prst="rect">
            <a:avLst/>
          </a:prstGeom>
          <a:noFill/>
          <a:ln w="0">
            <a:noFill/>
          </a:ln>
        </p:spPr>
        <p:txBody>
          <a:bodyPr numCol="2" spcCol="457200" lIns="0" rIns="0" tIns="45000" bIns="45000" anchor="t">
            <a:noAutofit/>
          </a:bodyPr>
          <a:p>
            <a:pPr>
              <a:lnSpc>
                <a:spcPts val="3280"/>
              </a:lnSpc>
              <a:spcBef>
                <a:spcPts val="751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Delete placeholder text and add own text. 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ts val="3280"/>
              </a:lnSpc>
              <a:spcBef>
                <a:spcPts val="751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Lorem ipsum dolor sit amet, consectetuer adipiscing elit. Maecenas porttitor congue massa. 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ts val="3280"/>
              </a:lnSpc>
              <a:spcBef>
                <a:spcPts val="751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Fusce posuere, magna sed pulvinar ultricies, purus lectus malesuada libero, Vivamus a tellus. Fusce posuere, purus lectus malesuada libero, </a:t>
            </a:r>
            <a:br>
              <a:rPr sz="2400"/>
            </a:b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sit amet. 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ts val="3379"/>
              </a:lnSpc>
              <a:spcBef>
                <a:spcPts val="751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Lorem ipsum dolor sit amet, consectetuer adipiscing elit.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ts val="3280"/>
              </a:lnSpc>
              <a:spcBef>
                <a:spcPts val="751"/>
              </a:spcBef>
              <a:spcAft>
                <a:spcPts val="601"/>
              </a:spcAft>
              <a:buNone/>
              <a:tabLst>
                <a:tab algn="l" pos="0"/>
              </a:tabLst>
            </a:pP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  <p:sldLayoutId id="2147483747" r:id="rId12"/>
    <p:sldLayoutId id="2147483748" r:id="rId13"/>
    <p:sldLayoutId id="2147483749" r:id="rId14"/>
    <p:sldLayoutId id="2147483750" r:id="rId15"/>
    <p:sldLayoutId id="2147483751" r:id="rId16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4" name="Picture 5" descr=""/>
          <p:cNvPicPr/>
          <p:nvPr/>
        </p:nvPicPr>
        <p:blipFill>
          <a:blip r:embed="rId2"/>
          <a:stretch/>
        </p:blipFill>
        <p:spPr>
          <a:xfrm>
            <a:off x="-7560" y="0"/>
            <a:ext cx="9143640" cy="6857640"/>
          </a:xfrm>
          <a:prstGeom prst="rect">
            <a:avLst/>
          </a:prstGeom>
          <a:ln w="0">
            <a:noFill/>
          </a:ln>
        </p:spPr>
      </p:pic>
      <p:sp>
        <p:nvSpPr>
          <p:cNvPr id="335" name="Rectangle 6"/>
          <p:cNvSpPr/>
          <p:nvPr/>
        </p:nvSpPr>
        <p:spPr>
          <a:xfrm>
            <a:off x="0" y="0"/>
            <a:ext cx="9143640" cy="914040"/>
          </a:xfrm>
          <a:prstGeom prst="rect">
            <a:avLst/>
          </a:prstGeom>
          <a:solidFill>
            <a:srgbClr val="009a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36" name="Picture 3" descr=""/>
          <p:cNvPicPr/>
          <p:nvPr/>
        </p:nvPicPr>
        <p:blipFill>
          <a:blip r:embed="rId3"/>
          <a:stretch/>
        </p:blipFill>
        <p:spPr>
          <a:xfrm>
            <a:off x="-7560" y="-5400"/>
            <a:ext cx="2757600" cy="919080"/>
          </a:xfrm>
          <a:prstGeom prst="rect">
            <a:avLst/>
          </a:prstGeom>
          <a:ln w="0">
            <a:noFill/>
          </a:ln>
        </p:spPr>
      </p:pic>
      <p:pic>
        <p:nvPicPr>
          <p:cNvPr id="337" name="Graphic 4" descr=""/>
          <p:cNvPicPr/>
          <p:nvPr/>
        </p:nvPicPr>
        <p:blipFill>
          <a:blip r:embed="rId4"/>
          <a:stretch/>
        </p:blipFill>
        <p:spPr>
          <a:xfrm>
            <a:off x="7973640" y="213480"/>
            <a:ext cx="1066320" cy="456840"/>
          </a:xfrm>
          <a:prstGeom prst="rect">
            <a:avLst/>
          </a:prstGeom>
          <a:ln w="0">
            <a:noFill/>
          </a:ln>
        </p:spPr>
      </p:pic>
      <p:sp>
        <p:nvSpPr>
          <p:cNvPr id="338" name="PlaceHolder 1"/>
          <p:cNvSpPr>
            <a:spLocks noGrp="1"/>
          </p:cNvSpPr>
          <p:nvPr>
            <p:ph type="sldNum" idx="2"/>
          </p:nvPr>
        </p:nvSpPr>
        <p:spPr>
          <a:xfrm>
            <a:off x="8466120" y="6183720"/>
            <a:ext cx="685440" cy="6814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buNone/>
              <a:defRPr b="1" lang="en-US" sz="2400" spc="-1" strike="noStrike">
                <a:solidFill>
                  <a:srgbClr val="039a44"/>
                </a:solidFill>
                <a:latin typeface="Arial"/>
              </a:defRPr>
            </a:lvl1pPr>
          </a:lstStyle>
          <a:p>
            <a:pPr algn="ctr">
              <a:lnSpc>
                <a:spcPct val="100000"/>
              </a:lnSpc>
              <a:buNone/>
            </a:pPr>
            <a:fld id="{5095AA9C-E5D7-4296-8DBB-0C03C3C9CE8E}" type="slidenum">
              <a:rPr b="1" lang="en-US" sz="2400" spc="-1" strike="noStrike">
                <a:solidFill>
                  <a:srgbClr val="039a44"/>
                </a:solidFill>
                <a:latin typeface="Arial"/>
              </a:rPr>
              <a:t>&lt;number&gt;</a:t>
            </a:fld>
            <a:endParaRPr b="0" lang="en-US" sz="2400" spc="-1" strike="noStrike">
              <a:latin typeface="Times New Roman"/>
            </a:endParaRPr>
          </a:p>
        </p:txBody>
      </p:sp>
      <p:sp>
        <p:nvSpPr>
          <p:cNvPr id="339" name="PlaceHolder 2"/>
          <p:cNvSpPr>
            <a:spLocks noGrp="1"/>
          </p:cNvSpPr>
          <p:nvPr>
            <p:ph type="title"/>
          </p:nvPr>
        </p:nvSpPr>
        <p:spPr>
          <a:xfrm>
            <a:off x="462600" y="1371600"/>
            <a:ext cx="7773840" cy="590400"/>
          </a:xfrm>
          <a:prstGeom prst="rect">
            <a:avLst/>
          </a:prstGeom>
          <a:noFill/>
          <a:ln w="0">
            <a:noFill/>
          </a:ln>
        </p:spPr>
        <p:txBody>
          <a:bodyPr lIns="0" rIns="0" tIns="45000" bIns="45000" anchor="t">
            <a:noAutofit/>
          </a:bodyPr>
          <a:p>
            <a:pPr>
              <a:lnSpc>
                <a:spcPct val="90000"/>
              </a:lnSpc>
              <a:buNone/>
            </a:pPr>
            <a:r>
              <a:rPr b="1" lang="en-US" sz="3600" spc="-1" strike="noStrike">
                <a:solidFill>
                  <a:srgbClr val="009a44"/>
                </a:solidFill>
                <a:latin typeface="Arial"/>
              </a:rPr>
              <a:t>TITLE &amp; BULLETED LIST </a:t>
            </a:r>
            <a:endParaRPr b="0" lang="en-US" sz="3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40" name="PlaceHolder 3"/>
          <p:cNvSpPr>
            <a:spLocks noGrp="1"/>
          </p:cNvSpPr>
          <p:nvPr>
            <p:ph type="body"/>
          </p:nvPr>
        </p:nvSpPr>
        <p:spPr>
          <a:xfrm>
            <a:off x="914400" y="1972080"/>
            <a:ext cx="7314840" cy="4428360"/>
          </a:xfrm>
          <a:prstGeom prst="rect">
            <a:avLst/>
          </a:prstGeom>
          <a:noFill/>
          <a:ln w="0">
            <a:noFill/>
          </a:ln>
        </p:spPr>
        <p:txBody>
          <a:bodyPr numCol="1" spcCol="457200" lIns="0" rIns="0" tIns="0" bIns="45000" anchor="t">
            <a:noAutofit/>
          </a:bodyPr>
          <a:p>
            <a:pPr marL="285840" indent="-285840">
              <a:lnSpc>
                <a:spcPct val="150000"/>
              </a:lnSpc>
              <a:spcBef>
                <a:spcPts val="751"/>
              </a:spcBef>
              <a:buClr>
                <a:srgbClr val="039a44"/>
              </a:buClr>
              <a:buFont typeface="Courier New"/>
              <a:buChar char="o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Click to add a bulleted list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285840" indent="-285840">
              <a:lnSpc>
                <a:spcPct val="150000"/>
              </a:lnSpc>
              <a:spcBef>
                <a:spcPts val="751"/>
              </a:spcBef>
              <a:buClr>
                <a:srgbClr val="039a44"/>
              </a:buClr>
              <a:buFont typeface="Courier New"/>
              <a:buChar char="o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Click to add a bulleted list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53" r:id="rId5"/>
    <p:sldLayoutId id="2147483754" r:id="rId6"/>
    <p:sldLayoutId id="2147483755" r:id="rId7"/>
    <p:sldLayoutId id="2147483756" r:id="rId8"/>
    <p:sldLayoutId id="2147483757" r:id="rId9"/>
    <p:sldLayoutId id="2147483758" r:id="rId10"/>
    <p:sldLayoutId id="2147483759" r:id="rId11"/>
    <p:sldLayoutId id="2147483760" r:id="rId12"/>
    <p:sldLayoutId id="2147483761" r:id="rId13"/>
    <p:sldLayoutId id="2147483762" r:id="rId14"/>
    <p:sldLayoutId id="2147483763" r:id="rId15"/>
    <p:sldLayoutId id="2147483764" r:id="rId16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3.xml"/><Relationship Id="rId2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3.xml"/><Relationship Id="rId2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3.xml"/><Relationship Id="rId2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3.xml"/><Relationship Id="rId2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3.xml"/><Relationship Id="rId2" Type="http://schemas.openxmlformats.org/officeDocument/2006/relationships/notesSlide" Target="../notesSlides/notesSlide1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56.png"/><Relationship Id="rId2" Type="http://schemas.openxmlformats.org/officeDocument/2006/relationships/slideLayout" Target="../slideLayouts/slideLayout73.xml"/><Relationship Id="rId3" Type="http://schemas.openxmlformats.org/officeDocument/2006/relationships/notesSlide" Target="../notesSlides/notesSlide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57.png"/><Relationship Id="rId2" Type="http://schemas.openxmlformats.org/officeDocument/2006/relationships/slideLayout" Target="../slideLayouts/slideLayout73.xml"/><Relationship Id="rId3" Type="http://schemas.openxmlformats.org/officeDocument/2006/relationships/notesSlide" Target="../notesSlides/notesSlide1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58.png"/><Relationship Id="rId2" Type="http://schemas.openxmlformats.org/officeDocument/2006/relationships/slideLayout" Target="../slideLayouts/slideLayout73.xml"/><Relationship Id="rId3" Type="http://schemas.openxmlformats.org/officeDocument/2006/relationships/notesSlide" Target="../notesSlides/notesSlide1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3.xml"/><Relationship Id="rId2" Type="http://schemas.openxmlformats.org/officeDocument/2006/relationships/notesSlide" Target="../notesSlides/notesSlide18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3.xml"/><Relationship Id="rId2" Type="http://schemas.openxmlformats.org/officeDocument/2006/relationships/notesSlide" Target="../notesSlides/notesSlide1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notesSlide" Target="../notesSlides/notesSlide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3.xml"/><Relationship Id="rId2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54.png"/><Relationship Id="rId2" Type="http://schemas.openxmlformats.org/officeDocument/2006/relationships/slideLayout" Target="../slideLayouts/slideLayout73.xml"/><Relationship Id="rId3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55.png"/><Relationship Id="rId2" Type="http://schemas.openxmlformats.org/officeDocument/2006/relationships/slideLayout" Target="../slideLayouts/slideLayout73.xml"/><Relationship Id="rId3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3.xml"/><Relationship Id="rId2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3.xml"/><Relationship Id="rId2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PlaceHolder 1"/>
          <p:cNvSpPr>
            <a:spLocks noGrp="1"/>
          </p:cNvSpPr>
          <p:nvPr>
            <p:ph type="title"/>
          </p:nvPr>
        </p:nvSpPr>
        <p:spPr>
          <a:xfrm>
            <a:off x="3787560" y="1371600"/>
            <a:ext cx="4898880" cy="31471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b">
            <a:normAutofit/>
          </a:bodyPr>
          <a:p>
            <a:pPr>
              <a:lnSpc>
                <a:spcPct val="90000"/>
              </a:lnSpc>
              <a:buNone/>
            </a:pPr>
            <a:r>
              <a:rPr b="1" lang="en-US" sz="5400" spc="-1" strike="noStrike">
                <a:solidFill>
                  <a:srgbClr val="ffffff"/>
                </a:solidFill>
                <a:latin typeface="Arial"/>
              </a:rPr>
              <a:t>Sun Based Localization</a:t>
            </a:r>
            <a:endParaRPr b="0" lang="en-US" sz="5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72" name="PlaceHolder 2"/>
          <p:cNvSpPr>
            <a:spLocks noGrp="1"/>
          </p:cNvSpPr>
          <p:nvPr>
            <p:ph/>
          </p:nvPr>
        </p:nvSpPr>
        <p:spPr>
          <a:xfrm>
            <a:off x="3787560" y="4533840"/>
            <a:ext cx="4898880" cy="1866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9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1" lang="en-US" sz="2400" spc="-1" strike="noStrike">
                <a:solidFill>
                  <a:srgbClr val="ffffff"/>
                </a:solidFill>
                <a:latin typeface="Georgia"/>
              </a:rPr>
              <a:t>Click to edit subtitle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45000" bIns="45000" anchor="t">
            <a:noAutofit/>
          </a:bodyPr>
          <a:p>
            <a:pPr>
              <a:lnSpc>
                <a:spcPct val="90000"/>
              </a:lnSpc>
              <a:buNone/>
            </a:pPr>
            <a:r>
              <a:rPr b="1" lang="en-US" sz="3600" spc="-1" strike="noStrike">
                <a:solidFill>
                  <a:srgbClr val="009a44"/>
                </a:solidFill>
                <a:latin typeface="Arial"/>
              </a:rPr>
              <a:t>Calculating Solar Position Based On Lat and Lon</a:t>
            </a:r>
            <a:endParaRPr b="0" lang="en-US" sz="3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03" name="PlaceHolder 2"/>
          <p:cNvSpPr>
            <a:spLocks noGrp="1"/>
          </p:cNvSpPr>
          <p:nvPr>
            <p:ph/>
          </p:nvPr>
        </p:nvSpPr>
        <p:spPr>
          <a:xfrm>
            <a:off x="914400" y="2514600"/>
            <a:ext cx="7315200" cy="3885840"/>
          </a:xfrm>
          <a:prstGeom prst="rect">
            <a:avLst/>
          </a:prstGeom>
          <a:noFill/>
          <a:ln w="0">
            <a:noFill/>
          </a:ln>
        </p:spPr>
        <p:txBody>
          <a:bodyPr numCol="1" spcCol="457200" lIns="0" rIns="0" tIns="0" bIns="0" anchor="t">
            <a:noAutofit/>
          </a:bodyPr>
          <a:p>
            <a:pPr>
              <a:lnSpc>
                <a:spcPts val="3379"/>
              </a:lnSpc>
              <a:spcBef>
                <a:spcPts val="751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To Calculate the solar position we will need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ts val="3379"/>
              </a:lnSpc>
              <a:spcBef>
                <a:spcPts val="751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- Latitude and Longitude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ts val="3379"/>
              </a:lnSpc>
              <a:spcBef>
                <a:spcPts val="751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- Current Date and UTC Time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ts val="3379"/>
              </a:lnSpc>
              <a:spcBef>
                <a:spcPts val="751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- Elapsed Julian Days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 (calculated by subtracting current date from January 1</a:t>
            </a:r>
            <a:r>
              <a:rPr b="0" lang="en-US" sz="2400" spc="-1" strike="noStrike" baseline="33000">
                <a:solidFill>
                  <a:srgbClr val="000000"/>
                </a:solidFill>
                <a:latin typeface="Arial"/>
              </a:rPr>
              <a:t>st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, 2000)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ts val="3379"/>
              </a:lnSpc>
              <a:spcBef>
                <a:spcPts val="751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- Declination Angle (discussed on slide 10)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ts val="3379"/>
              </a:lnSpc>
              <a:spcBef>
                <a:spcPts val="751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- Hour Angle (discussed on slide 11)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4" name="PlaceHolder 3"/>
          <p:cNvSpPr>
            <a:spLocks noGrp="1"/>
          </p:cNvSpPr>
          <p:nvPr>
            <p:ph type="sldNum" idx="15"/>
          </p:nvPr>
        </p:nvSpPr>
        <p:spPr>
          <a:xfrm>
            <a:off x="8458200" y="6183360"/>
            <a:ext cx="685440" cy="6822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buNone/>
              <a:defRPr b="1" lang="en-US" sz="2400" spc="-1" strike="noStrike">
                <a:solidFill>
                  <a:srgbClr val="039a44"/>
                </a:solidFill>
                <a:latin typeface="Arial"/>
              </a:defRPr>
            </a:lvl1pPr>
          </a:lstStyle>
          <a:p>
            <a:pPr algn="ctr">
              <a:lnSpc>
                <a:spcPct val="100000"/>
              </a:lnSpc>
              <a:buNone/>
            </a:pPr>
            <a:fld id="{5AA1572F-C94F-45A7-84AC-BE7068C7B384}" type="slidenum">
              <a:rPr b="1" lang="en-US" sz="2400" spc="-1" strike="noStrike">
                <a:solidFill>
                  <a:srgbClr val="039a44"/>
                </a:solidFill>
                <a:latin typeface="Arial"/>
              </a:rPr>
              <a:t>1</a:t>
            </a:fld>
            <a:endParaRPr b="0" lang="en-US" sz="24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PlaceHolder 1"/>
          <p:cNvSpPr>
            <a:spLocks noGrp="1"/>
          </p:cNvSpPr>
          <p:nvPr>
            <p:ph type="title"/>
          </p:nvPr>
        </p:nvSpPr>
        <p:spPr>
          <a:xfrm>
            <a:off x="462960" y="114300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45000" bIns="45000" anchor="t">
            <a:noAutofit/>
          </a:bodyPr>
          <a:p>
            <a:pPr>
              <a:lnSpc>
                <a:spcPct val="90000"/>
              </a:lnSpc>
              <a:buNone/>
            </a:pPr>
            <a:r>
              <a:rPr b="1" lang="en-US" sz="3600" spc="-1" strike="noStrike">
                <a:solidFill>
                  <a:srgbClr val="009a44"/>
                </a:solidFill>
                <a:latin typeface="Arial"/>
              </a:rPr>
              <a:t>Calculating Solar Declination Angle</a:t>
            </a:r>
            <a:endParaRPr b="0" lang="en-US" sz="3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06" name="PlaceHolder 2"/>
          <p:cNvSpPr>
            <a:spLocks noGrp="1"/>
          </p:cNvSpPr>
          <p:nvPr>
            <p:ph type="sldNum" idx="16"/>
          </p:nvPr>
        </p:nvSpPr>
        <p:spPr>
          <a:xfrm>
            <a:off x="8458200" y="6183360"/>
            <a:ext cx="685440" cy="6822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buNone/>
              <a:defRPr b="1" lang="en-US" sz="2400" spc="-1" strike="noStrike">
                <a:solidFill>
                  <a:srgbClr val="039a44"/>
                </a:solidFill>
                <a:latin typeface="Arial"/>
              </a:defRPr>
            </a:lvl1pPr>
          </a:lstStyle>
          <a:p>
            <a:pPr algn="ctr">
              <a:lnSpc>
                <a:spcPct val="100000"/>
              </a:lnSpc>
              <a:buNone/>
            </a:pPr>
            <a:fld id="{9E4D2FD2-EA92-4203-8184-0A4C79CFC7D7}" type="slidenum">
              <a:rPr b="1" lang="en-US" sz="2400" spc="-1" strike="noStrike">
                <a:solidFill>
                  <a:srgbClr val="039a44"/>
                </a:solidFill>
                <a:latin typeface="Arial"/>
              </a:rPr>
              <a:t>1</a:t>
            </a:fld>
            <a:endParaRPr b="0" lang="en-US" sz="2400" spc="-1" strike="noStrike">
              <a:latin typeface="Times New Roman"/>
            </a:endParaRPr>
          </a:p>
        </p:txBody>
      </p:sp>
      <p:sp>
        <p:nvSpPr>
          <p:cNvPr id="1007" name="Slide Subhead 4"/>
          <p:cNvSpPr txBox="1"/>
          <p:nvPr/>
        </p:nvSpPr>
        <p:spPr>
          <a:xfrm>
            <a:off x="691560" y="2020680"/>
            <a:ext cx="7761240" cy="365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>
              <a:lnSpc>
                <a:spcPct val="15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1" lang="en-US" sz="1600" spc="-1" strike="noStrike">
                <a:solidFill>
                  <a:srgbClr val="000000"/>
                </a:solidFill>
                <a:latin typeface="Georgia"/>
              </a:rPr>
              <a:t>The angular distance from the zenith of the observer at the equator and the sun at solar noon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8" name=""/>
          <p:cNvSpPr txBox="1"/>
          <p:nvPr/>
        </p:nvSpPr>
        <p:spPr>
          <a:xfrm>
            <a:off x="685800" y="2554920"/>
            <a:ext cx="7968600" cy="4145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624"/>
              </a:spcBef>
              <a:spcAft>
                <a:spcPts val="425"/>
              </a:spcAft>
              <a:buNone/>
            </a:pPr>
            <a:r>
              <a:rPr b="0" lang="en-US" sz="1500" spc="-1" strike="noStrike">
                <a:latin typeface="Arial"/>
              </a:rPr>
              <a:t>dOmega = 2.1429 - 0.0010394594 * dElapsedJulianDays </a:t>
            </a:r>
            <a:endParaRPr b="0" lang="en-US" sz="1500" spc="-1" strike="noStrike">
              <a:latin typeface="Arial"/>
              <a:ea typeface="Noto Sans CJK SC"/>
            </a:endParaRPr>
          </a:p>
          <a:p>
            <a:pPr>
              <a:lnSpc>
                <a:spcPct val="100000"/>
              </a:lnSpc>
              <a:spcBef>
                <a:spcPts val="624"/>
              </a:spcBef>
              <a:spcAft>
                <a:spcPts val="425"/>
              </a:spcAft>
              <a:buNone/>
            </a:pPr>
            <a:r>
              <a:rPr b="0" lang="en-US" sz="1500" spc="-1" strike="noStrike">
                <a:latin typeface="Arial"/>
              </a:rPr>
              <a:t>dMeanLongitude = 4.8950630 + 0.017202791698 * dElapsedJulianDays # Radians </a:t>
            </a:r>
            <a:endParaRPr b="0" lang="en-US" sz="1500" spc="-1" strike="noStrike">
              <a:latin typeface="Arial"/>
              <a:ea typeface="Noto Sans CJK SC"/>
            </a:endParaRPr>
          </a:p>
          <a:p>
            <a:pPr>
              <a:lnSpc>
                <a:spcPct val="100000"/>
              </a:lnSpc>
              <a:spcBef>
                <a:spcPts val="624"/>
              </a:spcBef>
              <a:spcAft>
                <a:spcPts val="425"/>
              </a:spcAft>
              <a:buNone/>
            </a:pPr>
            <a:r>
              <a:rPr b="0" lang="en-US" sz="1500" spc="-1" strike="noStrike">
                <a:latin typeface="Arial"/>
              </a:rPr>
              <a:t>dMeanAnomaly = (6.2400600 + 0.0172019699 * dElapsedJulianDays) </a:t>
            </a:r>
            <a:endParaRPr b="0" lang="en-US" sz="1500" spc="-1" strike="noStrike">
              <a:latin typeface="Arial"/>
              <a:ea typeface="Noto Sans CJK SC"/>
            </a:endParaRPr>
          </a:p>
          <a:p>
            <a:pPr>
              <a:lnSpc>
                <a:spcPct val="100000"/>
              </a:lnSpc>
              <a:spcBef>
                <a:spcPts val="624"/>
              </a:spcBef>
              <a:spcAft>
                <a:spcPts val="425"/>
              </a:spcAft>
              <a:buNone/>
            </a:pPr>
            <a:r>
              <a:rPr b="0" lang="en-US" sz="1500" spc="-1" strike="noStrike">
                <a:latin typeface="Arial"/>
              </a:rPr>
              <a:t>dEclipticLongitude = dMeanLongitude + 0.03341607 * math.sin(dMeanAnomaly) + 0.00034894 * math.sin(2 * dMeanAnomaly) - 0.0001134 - 0.0000203 * math.sin(dOmega) </a:t>
            </a:r>
            <a:endParaRPr b="0" lang="en-US" sz="1500" spc="-1" strike="noStrike">
              <a:latin typeface="Arial"/>
              <a:ea typeface="Noto Sans CJK SC"/>
            </a:endParaRPr>
          </a:p>
          <a:p>
            <a:pPr>
              <a:lnSpc>
                <a:spcPct val="100000"/>
              </a:lnSpc>
              <a:spcBef>
                <a:spcPts val="624"/>
              </a:spcBef>
              <a:spcAft>
                <a:spcPts val="425"/>
              </a:spcAft>
              <a:buNone/>
            </a:pPr>
            <a:r>
              <a:rPr b="0" lang="en-US" sz="1500" spc="-1" strike="noStrike">
                <a:latin typeface="Arial"/>
              </a:rPr>
              <a:t>dEclipticObliquity = 0.4090928 - 6.2140e-9 * dElapsedJulianDays + 0.0000396 * math.cos(dOmega)</a:t>
            </a:r>
            <a:endParaRPr b="0" lang="en-US" sz="1500" spc="-1" strike="noStrike">
              <a:latin typeface="Arial"/>
              <a:ea typeface="Noto Sans CJK SC"/>
            </a:endParaRPr>
          </a:p>
          <a:p>
            <a:pPr>
              <a:lnSpc>
                <a:spcPct val="100000"/>
              </a:lnSpc>
              <a:spcBef>
                <a:spcPts val="624"/>
              </a:spcBef>
              <a:spcAft>
                <a:spcPts val="425"/>
              </a:spcAft>
              <a:buNone/>
            </a:pPr>
            <a:r>
              <a:rPr b="0" lang="en-US" sz="1500" spc="-1" strike="noStrike">
                <a:latin typeface="Arial"/>
              </a:rPr>
              <a:t>dSin_EclipticLongitude = math.sin(dEclipticLongitude) </a:t>
            </a:r>
            <a:endParaRPr b="0" lang="en-US" sz="1500" spc="-1" strike="noStrike">
              <a:latin typeface="Arial"/>
              <a:ea typeface="Noto Sans CJK SC"/>
            </a:endParaRPr>
          </a:p>
          <a:p>
            <a:pPr>
              <a:lnSpc>
                <a:spcPct val="100000"/>
              </a:lnSpc>
              <a:spcBef>
                <a:spcPts val="624"/>
              </a:spcBef>
              <a:spcAft>
                <a:spcPts val="425"/>
              </a:spcAft>
              <a:buNone/>
            </a:pPr>
            <a:r>
              <a:rPr b="0" lang="en-US" sz="1500" spc="-1" strike="noStrike">
                <a:latin typeface="Arial"/>
              </a:rPr>
              <a:t>dY = math.cos(dEclipticObliquity) * dSin_EclipticLongitude </a:t>
            </a:r>
            <a:endParaRPr b="0" lang="en-US" sz="1500" spc="-1" strike="noStrike">
              <a:latin typeface="Arial"/>
              <a:ea typeface="Noto Sans CJK SC"/>
            </a:endParaRPr>
          </a:p>
          <a:p>
            <a:pPr>
              <a:lnSpc>
                <a:spcPct val="100000"/>
              </a:lnSpc>
              <a:spcBef>
                <a:spcPts val="624"/>
              </a:spcBef>
              <a:spcAft>
                <a:spcPts val="425"/>
              </a:spcAft>
              <a:buNone/>
            </a:pPr>
            <a:r>
              <a:rPr b="0" lang="en-US" sz="1500" spc="-1" strike="noStrike">
                <a:latin typeface="Arial"/>
              </a:rPr>
              <a:t>dX = math.cos(dEclipticLongitude) </a:t>
            </a:r>
            <a:endParaRPr b="0" lang="en-US" sz="1500" spc="-1" strike="noStrike">
              <a:latin typeface="Arial"/>
              <a:ea typeface="Noto Sans CJK SC"/>
            </a:endParaRPr>
          </a:p>
          <a:p>
            <a:pPr>
              <a:lnSpc>
                <a:spcPct val="100000"/>
              </a:lnSpc>
              <a:spcBef>
                <a:spcPts val="624"/>
              </a:spcBef>
              <a:spcAft>
                <a:spcPts val="425"/>
              </a:spcAft>
              <a:buNone/>
            </a:pPr>
            <a:r>
              <a:rPr b="0" lang="en-US" sz="1500" spc="-1" strike="noStrike">
                <a:latin typeface="Arial"/>
              </a:rPr>
              <a:t>dRightAscension = math.atan2(dY, dX) if dRightAscension &lt; 0.0: dRightAscension += (2 * math.pi) </a:t>
            </a:r>
            <a:endParaRPr b="0" lang="en-US" sz="1500" spc="-1" strike="noStrike">
              <a:latin typeface="Arial"/>
              <a:ea typeface="Noto Sans CJK SC"/>
            </a:endParaRPr>
          </a:p>
          <a:p>
            <a:pPr>
              <a:lnSpc>
                <a:spcPct val="100000"/>
              </a:lnSpc>
              <a:spcBef>
                <a:spcPts val="624"/>
              </a:spcBef>
              <a:spcAft>
                <a:spcPts val="425"/>
              </a:spcAft>
              <a:buNone/>
            </a:pPr>
            <a:r>
              <a:rPr b="0" lang="en-US" sz="1500" spc="-1" strike="noStrike">
                <a:latin typeface="Arial"/>
              </a:rPr>
              <a:t>dDeclination = math.asin(math.sin(dEclipticObliquity) * dSin_EclipticLongitude)</a:t>
            </a:r>
            <a:endParaRPr b="0" lang="en-US" sz="1500" spc="-1" strike="noStrike">
              <a:latin typeface="Arial"/>
              <a:ea typeface="Noto Sans CJK SC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PlaceHolder 1"/>
          <p:cNvSpPr>
            <a:spLocks noGrp="1"/>
          </p:cNvSpPr>
          <p:nvPr>
            <p:ph type="title"/>
          </p:nvPr>
        </p:nvSpPr>
        <p:spPr>
          <a:xfrm>
            <a:off x="462960" y="114300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45000" bIns="45000" anchor="t">
            <a:noAutofit/>
          </a:bodyPr>
          <a:p>
            <a:pPr>
              <a:lnSpc>
                <a:spcPct val="90000"/>
              </a:lnSpc>
              <a:buNone/>
            </a:pPr>
            <a:r>
              <a:rPr b="1" lang="en-US" sz="3600" spc="-1" strike="noStrike">
                <a:solidFill>
                  <a:srgbClr val="009a44"/>
                </a:solidFill>
                <a:latin typeface="Arial"/>
              </a:rPr>
              <a:t>Calculating Solar Declination Angle</a:t>
            </a:r>
            <a:endParaRPr b="0" lang="en-US" sz="3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10" name="PlaceHolder 2"/>
          <p:cNvSpPr>
            <a:spLocks noGrp="1"/>
          </p:cNvSpPr>
          <p:nvPr>
            <p:ph type="sldNum" idx="17"/>
          </p:nvPr>
        </p:nvSpPr>
        <p:spPr>
          <a:xfrm>
            <a:off x="8458200" y="6183360"/>
            <a:ext cx="685440" cy="6822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buNone/>
              <a:defRPr b="1" lang="en-US" sz="2400" spc="-1" strike="noStrike">
                <a:solidFill>
                  <a:srgbClr val="039a44"/>
                </a:solidFill>
                <a:latin typeface="Arial"/>
              </a:defRPr>
            </a:lvl1pPr>
          </a:lstStyle>
          <a:p>
            <a:pPr algn="ctr">
              <a:lnSpc>
                <a:spcPct val="100000"/>
              </a:lnSpc>
              <a:buNone/>
            </a:pPr>
            <a:fld id="{4F186532-3C29-426A-A034-507D60666B91}" type="slidenum">
              <a:rPr b="1" lang="en-US" sz="2400" spc="-1" strike="noStrike">
                <a:solidFill>
                  <a:srgbClr val="039a44"/>
                </a:solidFill>
                <a:latin typeface="Arial"/>
              </a:rPr>
              <a:t>1</a:t>
            </a:fld>
            <a:endParaRPr b="0" lang="en-US" sz="2400" spc="-1" strike="noStrike">
              <a:latin typeface="Times New Roman"/>
            </a:endParaRPr>
          </a:p>
        </p:txBody>
      </p:sp>
      <p:sp>
        <p:nvSpPr>
          <p:cNvPr id="1011" name="Slide Subhead 5"/>
          <p:cNvSpPr txBox="1"/>
          <p:nvPr/>
        </p:nvSpPr>
        <p:spPr>
          <a:xfrm>
            <a:off x="691560" y="2020680"/>
            <a:ext cx="7761240" cy="72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>
              <a:lnSpc>
                <a:spcPct val="15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1" lang="en-US" sz="1600" spc="-1" strike="noStrike">
                <a:solidFill>
                  <a:srgbClr val="000000"/>
                </a:solidFill>
                <a:latin typeface="Georgia"/>
              </a:rPr>
              <a:t>The angular displacement of the sun east or west of the local meridian due to rotation of the earth on its axis at 15° per hour with morning being negative and afternoon being positive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2" name=""/>
          <p:cNvSpPr txBox="1"/>
          <p:nvPr/>
        </p:nvSpPr>
        <p:spPr>
          <a:xfrm>
            <a:off x="685800" y="2971800"/>
            <a:ext cx="7968600" cy="4440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624"/>
              </a:spcBef>
              <a:spcAft>
                <a:spcPts val="425"/>
              </a:spcAft>
              <a:buNone/>
            </a:pPr>
            <a:r>
              <a:rPr b="0" lang="en-US" sz="1500" spc="-1" strike="noStrike">
                <a:latin typeface="Arial"/>
                <a:ea typeface="Noto Sans CJK SC"/>
              </a:rPr>
              <a:t># Local Standad Time Meridian</a:t>
            </a:r>
            <a:endParaRPr b="0" lang="en-US" sz="1500" spc="-1" strike="noStrike">
              <a:latin typeface="Arial"/>
              <a:ea typeface="Noto Sans CJK SC"/>
            </a:endParaRPr>
          </a:p>
          <a:p>
            <a:pPr>
              <a:lnSpc>
                <a:spcPct val="100000"/>
              </a:lnSpc>
              <a:spcBef>
                <a:spcPts val="624"/>
              </a:spcBef>
              <a:spcAft>
                <a:spcPts val="425"/>
              </a:spcAft>
              <a:buNone/>
            </a:pPr>
            <a:r>
              <a:rPr b="0" lang="en-US" sz="1500" spc="-1" strike="noStrike">
                <a:latin typeface="Arial"/>
                <a:ea typeface="Noto Sans CJK SC"/>
              </a:rPr>
              <a:t>LSTM = 15 * abs(0) # LSTM = 15 * UTC Difference which is zero if given UTC Time</a:t>
            </a:r>
            <a:endParaRPr b="0" lang="en-US" sz="1500" spc="-1" strike="noStrike">
              <a:latin typeface="Arial"/>
              <a:ea typeface="Noto Sans CJK SC"/>
            </a:endParaRPr>
          </a:p>
          <a:p>
            <a:pPr>
              <a:lnSpc>
                <a:spcPct val="100000"/>
              </a:lnSpc>
              <a:spcBef>
                <a:spcPts val="624"/>
              </a:spcBef>
              <a:spcAft>
                <a:spcPts val="425"/>
              </a:spcAft>
              <a:buNone/>
            </a:pPr>
            <a:r>
              <a:rPr b="0" lang="en-US" sz="1500" spc="-1" strike="noStrike">
                <a:latin typeface="Arial"/>
                <a:ea typeface="Noto Sans CJK SC"/>
              </a:rPr>
              <a:t># Equation of time</a:t>
            </a:r>
            <a:endParaRPr b="0" lang="en-US" sz="1500" spc="-1" strike="noStrike">
              <a:latin typeface="Arial"/>
              <a:ea typeface="Noto Sans CJK SC"/>
            </a:endParaRPr>
          </a:p>
          <a:p>
            <a:pPr>
              <a:lnSpc>
                <a:spcPct val="100000"/>
              </a:lnSpc>
              <a:spcBef>
                <a:spcPts val="624"/>
              </a:spcBef>
              <a:spcAft>
                <a:spcPts val="425"/>
              </a:spcAft>
              <a:buNone/>
            </a:pPr>
            <a:r>
              <a:rPr b="0" lang="en-US" sz="1500" spc="-1" strike="noStrike">
                <a:latin typeface="Arial"/>
                <a:ea typeface="Noto Sans CJK SC"/>
              </a:rPr>
              <a:t>B = math.radians((360/365) * (day_of_year - 81))</a:t>
            </a:r>
            <a:endParaRPr b="0" lang="en-US" sz="1500" spc="-1" strike="noStrike">
              <a:latin typeface="Arial"/>
              <a:ea typeface="Noto Sans CJK SC"/>
            </a:endParaRPr>
          </a:p>
          <a:p>
            <a:pPr>
              <a:lnSpc>
                <a:spcPct val="100000"/>
              </a:lnSpc>
              <a:spcBef>
                <a:spcPts val="624"/>
              </a:spcBef>
              <a:spcAft>
                <a:spcPts val="425"/>
              </a:spcAft>
              <a:buNone/>
            </a:pPr>
            <a:r>
              <a:rPr b="0" lang="en-US" sz="1500" spc="-1" strike="noStrike">
                <a:latin typeface="Arial"/>
                <a:ea typeface="Noto Sans CJK SC"/>
              </a:rPr>
              <a:t>EoT = 9.87*math.sin(2*B) - 7.53*math.cos(B) - 1.5*math.sin(B)</a:t>
            </a:r>
            <a:endParaRPr b="0" lang="en-US" sz="1500" spc="-1" strike="noStrike">
              <a:latin typeface="Arial"/>
              <a:ea typeface="Noto Sans CJK SC"/>
            </a:endParaRPr>
          </a:p>
          <a:p>
            <a:pPr>
              <a:lnSpc>
                <a:spcPct val="100000"/>
              </a:lnSpc>
              <a:spcBef>
                <a:spcPts val="624"/>
              </a:spcBef>
              <a:spcAft>
                <a:spcPts val="425"/>
              </a:spcAft>
              <a:buNone/>
            </a:pPr>
            <a:r>
              <a:rPr b="0" lang="en-US" sz="1500" spc="-1" strike="noStrike">
                <a:latin typeface="Arial"/>
                <a:ea typeface="Noto Sans CJK SC"/>
              </a:rPr>
              <a:t># Time Correction Factor</a:t>
            </a:r>
            <a:endParaRPr b="0" lang="en-US" sz="1500" spc="-1" strike="noStrike">
              <a:latin typeface="Arial"/>
              <a:ea typeface="Noto Sans CJK SC"/>
            </a:endParaRPr>
          </a:p>
          <a:p>
            <a:pPr>
              <a:lnSpc>
                <a:spcPct val="100000"/>
              </a:lnSpc>
              <a:spcBef>
                <a:spcPts val="624"/>
              </a:spcBef>
              <a:spcAft>
                <a:spcPts val="425"/>
              </a:spcAft>
              <a:buNone/>
            </a:pPr>
            <a:r>
              <a:rPr b="0" lang="en-US" sz="1500" spc="-1" strike="noStrike">
                <a:latin typeface="Arial"/>
                <a:ea typeface="Noto Sans CJK SC"/>
              </a:rPr>
              <a:t>TC = 4 * (longitude - LSTM) + EoT</a:t>
            </a:r>
            <a:endParaRPr b="0" lang="en-US" sz="1500" spc="-1" strike="noStrike">
              <a:latin typeface="Arial"/>
              <a:ea typeface="Noto Sans CJK SC"/>
            </a:endParaRPr>
          </a:p>
          <a:p>
            <a:pPr>
              <a:lnSpc>
                <a:spcPct val="100000"/>
              </a:lnSpc>
              <a:spcBef>
                <a:spcPts val="624"/>
              </a:spcBef>
              <a:spcAft>
                <a:spcPts val="425"/>
              </a:spcAft>
              <a:buNone/>
            </a:pPr>
            <a:r>
              <a:rPr b="0" lang="en-US" sz="1500" spc="-1" strike="noStrike">
                <a:latin typeface="Arial"/>
                <a:ea typeface="Noto Sans CJK SC"/>
              </a:rPr>
              <a:t># Local Solar Time</a:t>
            </a:r>
            <a:endParaRPr b="0" lang="en-US" sz="1500" spc="-1" strike="noStrike">
              <a:latin typeface="Arial"/>
              <a:ea typeface="Noto Sans CJK SC"/>
            </a:endParaRPr>
          </a:p>
          <a:p>
            <a:pPr>
              <a:lnSpc>
                <a:spcPct val="100000"/>
              </a:lnSpc>
              <a:spcBef>
                <a:spcPts val="624"/>
              </a:spcBef>
              <a:spcAft>
                <a:spcPts val="425"/>
              </a:spcAft>
              <a:buNone/>
            </a:pPr>
            <a:r>
              <a:rPr b="0" lang="en-US" sz="1500" spc="-1" strike="noStrike">
                <a:latin typeface="Arial"/>
                <a:ea typeface="Noto Sans CJK SC"/>
              </a:rPr>
              <a:t>LST = ((60 * datetime.hour) + datetime.minute + TC) / 60</a:t>
            </a:r>
            <a:endParaRPr b="0" lang="en-US" sz="1500" spc="-1" strike="noStrike">
              <a:latin typeface="Arial"/>
              <a:ea typeface="Noto Sans CJK SC"/>
            </a:endParaRPr>
          </a:p>
          <a:p>
            <a:pPr>
              <a:lnSpc>
                <a:spcPct val="100000"/>
              </a:lnSpc>
              <a:spcBef>
                <a:spcPts val="624"/>
              </a:spcBef>
              <a:spcAft>
                <a:spcPts val="425"/>
              </a:spcAft>
              <a:buNone/>
            </a:pPr>
            <a:r>
              <a:rPr b="0" lang="en-US" sz="1500" spc="-1" strike="noStrike">
                <a:latin typeface="Arial"/>
                <a:ea typeface="Noto Sans CJK SC"/>
              </a:rPr>
              <a:t># Hour Angle</a:t>
            </a:r>
            <a:endParaRPr b="0" lang="en-US" sz="1500" spc="-1" strike="noStrike">
              <a:latin typeface="Arial"/>
              <a:ea typeface="Noto Sans CJK SC"/>
            </a:endParaRPr>
          </a:p>
          <a:p>
            <a:pPr>
              <a:lnSpc>
                <a:spcPct val="100000"/>
              </a:lnSpc>
              <a:spcBef>
                <a:spcPts val="624"/>
              </a:spcBef>
              <a:spcAft>
                <a:spcPts val="425"/>
              </a:spcAft>
              <a:buNone/>
            </a:pPr>
            <a:r>
              <a:rPr b="0" lang="en-US" sz="1500" spc="-1" strike="noStrike">
                <a:latin typeface="Arial"/>
                <a:ea typeface="Noto Sans CJK SC"/>
              </a:rPr>
              <a:t>hour_angle = math.radians(15 * (LST - 12))</a:t>
            </a:r>
            <a:endParaRPr b="0" lang="en-US" sz="1500" spc="-1" strike="noStrike">
              <a:latin typeface="Arial"/>
              <a:ea typeface="Noto Sans CJK SC"/>
            </a:endParaRPr>
          </a:p>
          <a:p>
            <a:pPr>
              <a:lnSpc>
                <a:spcPct val="100000"/>
              </a:lnSpc>
              <a:spcBef>
                <a:spcPts val="624"/>
              </a:spcBef>
              <a:spcAft>
                <a:spcPts val="425"/>
              </a:spcAft>
              <a:buNone/>
            </a:pPr>
            <a:endParaRPr b="0" lang="en-US" sz="1500" spc="-1" strike="noStrike">
              <a:latin typeface="Arial"/>
              <a:ea typeface="Noto Sans CJK SC"/>
            </a:endParaRPr>
          </a:p>
          <a:p>
            <a:pPr>
              <a:lnSpc>
                <a:spcPct val="100000"/>
              </a:lnSpc>
              <a:spcBef>
                <a:spcPts val="624"/>
              </a:spcBef>
              <a:spcAft>
                <a:spcPts val="425"/>
              </a:spcAft>
              <a:buNone/>
            </a:pPr>
            <a:endParaRPr b="0" lang="en-US" sz="1500" spc="-1" strike="noStrike">
              <a:latin typeface="Arial"/>
              <a:ea typeface="Noto Sans CJK SC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PlaceHolder 1"/>
          <p:cNvSpPr>
            <a:spLocks noGrp="1"/>
          </p:cNvSpPr>
          <p:nvPr>
            <p:ph type="title"/>
          </p:nvPr>
        </p:nvSpPr>
        <p:spPr>
          <a:xfrm>
            <a:off x="462960" y="114300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45000" bIns="45000" anchor="t">
            <a:noAutofit/>
          </a:bodyPr>
          <a:p>
            <a:pPr>
              <a:lnSpc>
                <a:spcPct val="90000"/>
              </a:lnSpc>
              <a:buNone/>
            </a:pPr>
            <a:r>
              <a:rPr b="1" lang="en-US" sz="3600" spc="-1" strike="noStrike">
                <a:solidFill>
                  <a:srgbClr val="009a44"/>
                </a:solidFill>
                <a:latin typeface="Arial"/>
              </a:rPr>
              <a:t>Calculating Solar Declination Angle</a:t>
            </a:r>
            <a:endParaRPr b="0" lang="en-US" sz="3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14" name="PlaceHolder 2"/>
          <p:cNvSpPr>
            <a:spLocks noGrp="1"/>
          </p:cNvSpPr>
          <p:nvPr>
            <p:ph type="sldNum" idx="18"/>
          </p:nvPr>
        </p:nvSpPr>
        <p:spPr>
          <a:xfrm>
            <a:off x="8458200" y="6183360"/>
            <a:ext cx="685440" cy="6822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buNone/>
              <a:defRPr b="1" lang="en-US" sz="2400" spc="-1" strike="noStrike">
                <a:solidFill>
                  <a:srgbClr val="039a44"/>
                </a:solidFill>
                <a:latin typeface="Arial"/>
              </a:defRPr>
            </a:lvl1pPr>
          </a:lstStyle>
          <a:p>
            <a:pPr algn="ctr">
              <a:lnSpc>
                <a:spcPct val="100000"/>
              </a:lnSpc>
              <a:buNone/>
            </a:pPr>
            <a:fld id="{1FE78B5C-F4DE-43C4-8255-1CEBD9338D65}" type="slidenum">
              <a:rPr b="1" lang="en-US" sz="2400" spc="-1" strike="noStrike">
                <a:solidFill>
                  <a:srgbClr val="039a44"/>
                </a:solidFill>
                <a:latin typeface="Arial"/>
              </a:rPr>
              <a:t>1</a:t>
            </a:fld>
            <a:endParaRPr b="0" lang="en-US" sz="2400" spc="-1" strike="noStrike">
              <a:latin typeface="Times New Roman"/>
            </a:endParaRPr>
          </a:p>
        </p:txBody>
      </p:sp>
      <p:sp>
        <p:nvSpPr>
          <p:cNvPr id="1015" name=""/>
          <p:cNvSpPr txBox="1"/>
          <p:nvPr/>
        </p:nvSpPr>
        <p:spPr>
          <a:xfrm>
            <a:off x="489600" y="1960200"/>
            <a:ext cx="7968600" cy="4440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624"/>
              </a:spcBef>
              <a:spcAft>
                <a:spcPts val="425"/>
              </a:spcAft>
              <a:buNone/>
            </a:pPr>
            <a:r>
              <a:rPr b="0" lang="en-US" sz="1500" spc="-1" strike="noStrike">
                <a:latin typeface="Arial"/>
                <a:ea typeface="Noto Sans CJK SC"/>
              </a:rPr>
              <a:t>altitude_angle = math.asin(math.sin(latitude) * math.sin(declination_angle) + </a:t>
            </a:r>
            <a:endParaRPr b="0" lang="en-US" sz="1500" spc="-1" strike="noStrike">
              <a:latin typeface="Arial"/>
              <a:ea typeface="Noto Sans CJK SC"/>
            </a:endParaRPr>
          </a:p>
          <a:p>
            <a:pPr>
              <a:lnSpc>
                <a:spcPct val="100000"/>
              </a:lnSpc>
              <a:spcBef>
                <a:spcPts val="624"/>
              </a:spcBef>
              <a:spcAft>
                <a:spcPts val="425"/>
              </a:spcAft>
              <a:buNone/>
            </a:pPr>
            <a:r>
              <a:rPr b="0" lang="en-US" sz="1500" spc="-1" strike="noStrike">
                <a:latin typeface="Arial"/>
                <a:ea typeface="Noto Sans CJK SC"/>
              </a:rPr>
              <a:t>                          </a:t>
            </a:r>
            <a:r>
              <a:rPr b="0" lang="en-US" sz="1500" spc="-1" strike="noStrike">
                <a:latin typeface="Arial"/>
                <a:ea typeface="Noto Sans CJK SC"/>
              </a:rPr>
              <a:t>math.cos(latitude) * math.cos(declination_angle) * </a:t>
            </a:r>
            <a:endParaRPr b="0" lang="en-US" sz="1500" spc="-1" strike="noStrike">
              <a:latin typeface="Arial"/>
              <a:ea typeface="Noto Sans CJK SC"/>
            </a:endParaRPr>
          </a:p>
          <a:p>
            <a:pPr>
              <a:lnSpc>
                <a:spcPct val="100000"/>
              </a:lnSpc>
              <a:spcBef>
                <a:spcPts val="624"/>
              </a:spcBef>
              <a:spcAft>
                <a:spcPts val="425"/>
              </a:spcAft>
              <a:buNone/>
            </a:pPr>
            <a:r>
              <a:rPr b="0" lang="en-US" sz="1500" spc="-1" strike="noStrike">
                <a:latin typeface="Arial"/>
                <a:ea typeface="Noto Sans CJK SC"/>
              </a:rPr>
              <a:t>                          </a:t>
            </a:r>
            <a:r>
              <a:rPr b="0" lang="en-US" sz="1500" spc="-1" strike="noStrike">
                <a:latin typeface="Arial"/>
                <a:ea typeface="Noto Sans CJK SC"/>
              </a:rPr>
              <a:t>math.cos(hour_angle))</a:t>
            </a:r>
            <a:endParaRPr b="0" lang="en-US" sz="1500" spc="-1" strike="noStrike">
              <a:latin typeface="Arial"/>
              <a:ea typeface="Noto Sans CJK SC"/>
            </a:endParaRPr>
          </a:p>
          <a:p>
            <a:pPr>
              <a:lnSpc>
                <a:spcPct val="100000"/>
              </a:lnSpc>
              <a:spcBef>
                <a:spcPts val="624"/>
              </a:spcBef>
              <a:spcAft>
                <a:spcPts val="425"/>
              </a:spcAft>
              <a:buNone/>
            </a:pPr>
            <a:endParaRPr b="0" lang="en-US" sz="1500" spc="-1" strike="noStrike">
              <a:latin typeface="Arial"/>
              <a:ea typeface="Noto Sans CJK SC"/>
            </a:endParaRPr>
          </a:p>
          <a:p>
            <a:pPr>
              <a:lnSpc>
                <a:spcPct val="100000"/>
              </a:lnSpc>
              <a:spcBef>
                <a:spcPts val="624"/>
              </a:spcBef>
              <a:spcAft>
                <a:spcPts val="425"/>
              </a:spcAft>
              <a:buNone/>
            </a:pPr>
            <a:r>
              <a:rPr b="0" lang="en-US" sz="1500" spc="-1" strike="noStrike">
                <a:latin typeface="Arial"/>
                <a:ea typeface="Noto Sans CJK SC"/>
              </a:rPr>
              <a:t> </a:t>
            </a:r>
            <a:r>
              <a:rPr b="0" lang="en-US" sz="1500" spc="-1" strike="noStrike">
                <a:latin typeface="Arial"/>
                <a:ea typeface="Noto Sans CJK SC"/>
              </a:rPr>
              <a:t>azimuth_angle = math.atan2(-math.cos(declination_angle) * math.sin(hour_angle),</a:t>
            </a:r>
            <a:endParaRPr b="0" lang="en-US" sz="1500" spc="-1" strike="noStrike">
              <a:latin typeface="Arial"/>
              <a:ea typeface="Noto Sans CJK SC"/>
            </a:endParaRPr>
          </a:p>
          <a:p>
            <a:pPr>
              <a:lnSpc>
                <a:spcPct val="100000"/>
              </a:lnSpc>
              <a:spcBef>
                <a:spcPts val="624"/>
              </a:spcBef>
              <a:spcAft>
                <a:spcPts val="425"/>
              </a:spcAft>
              <a:buNone/>
            </a:pPr>
            <a:r>
              <a:rPr b="0" lang="en-US" sz="1500" spc="-1" strike="noStrike">
                <a:latin typeface="Arial"/>
                <a:ea typeface="Noto Sans CJK SC"/>
              </a:rPr>
              <a:t>                            </a:t>
            </a:r>
            <a:r>
              <a:rPr b="0" lang="en-US" sz="1500" spc="-1" strike="noStrike">
                <a:latin typeface="Arial"/>
                <a:ea typeface="Noto Sans CJK SC"/>
              </a:rPr>
              <a:t>math.cos(latitude) * math.sin(declination_angle) -</a:t>
            </a:r>
            <a:endParaRPr b="0" lang="en-US" sz="1500" spc="-1" strike="noStrike">
              <a:latin typeface="Arial"/>
              <a:ea typeface="Noto Sans CJK SC"/>
            </a:endParaRPr>
          </a:p>
          <a:p>
            <a:pPr>
              <a:lnSpc>
                <a:spcPct val="100000"/>
              </a:lnSpc>
              <a:spcBef>
                <a:spcPts val="624"/>
              </a:spcBef>
              <a:spcAft>
                <a:spcPts val="425"/>
              </a:spcAft>
              <a:buNone/>
            </a:pPr>
            <a:r>
              <a:rPr b="0" lang="en-US" sz="1500" spc="-1" strike="noStrike">
                <a:latin typeface="Arial"/>
                <a:ea typeface="Noto Sans CJK SC"/>
              </a:rPr>
              <a:t>                            </a:t>
            </a:r>
            <a:r>
              <a:rPr b="0" lang="en-US" sz="1500" spc="-1" strike="noStrike">
                <a:latin typeface="Arial"/>
                <a:ea typeface="Noto Sans CJK SC"/>
              </a:rPr>
              <a:t>math.sin(latitude) * math.cos(declination_angle) *</a:t>
            </a:r>
            <a:endParaRPr b="0" lang="en-US" sz="1500" spc="-1" strike="noStrike">
              <a:latin typeface="Arial"/>
              <a:ea typeface="Noto Sans CJK SC"/>
            </a:endParaRPr>
          </a:p>
          <a:p>
            <a:pPr>
              <a:lnSpc>
                <a:spcPct val="100000"/>
              </a:lnSpc>
              <a:spcBef>
                <a:spcPts val="624"/>
              </a:spcBef>
              <a:spcAft>
                <a:spcPts val="425"/>
              </a:spcAft>
              <a:buNone/>
            </a:pPr>
            <a:r>
              <a:rPr b="0" lang="en-US" sz="1500" spc="-1" strike="noStrike">
                <a:latin typeface="Arial"/>
                <a:ea typeface="Noto Sans CJK SC"/>
              </a:rPr>
              <a:t>                            </a:t>
            </a:r>
            <a:r>
              <a:rPr b="0" lang="en-US" sz="1500" spc="-1" strike="noStrike">
                <a:latin typeface="Arial"/>
                <a:ea typeface="Noto Sans CJK SC"/>
              </a:rPr>
              <a:t>math.cos(hour_angle))</a:t>
            </a:r>
            <a:endParaRPr b="0" lang="en-US" sz="1500" spc="-1" strike="noStrike">
              <a:latin typeface="Arial"/>
              <a:ea typeface="Noto Sans CJK SC"/>
            </a:endParaRPr>
          </a:p>
          <a:p>
            <a:pPr>
              <a:lnSpc>
                <a:spcPct val="100000"/>
              </a:lnSpc>
              <a:spcBef>
                <a:spcPts val="624"/>
              </a:spcBef>
              <a:spcAft>
                <a:spcPts val="425"/>
              </a:spcAft>
              <a:buNone/>
            </a:pPr>
            <a:endParaRPr b="0" lang="en-US" sz="1500" spc="-1" strike="noStrike">
              <a:latin typeface="Arial"/>
              <a:ea typeface="Noto Sans CJK SC"/>
            </a:endParaRPr>
          </a:p>
          <a:p>
            <a:pPr>
              <a:lnSpc>
                <a:spcPct val="100000"/>
              </a:lnSpc>
              <a:spcBef>
                <a:spcPts val="624"/>
              </a:spcBef>
              <a:spcAft>
                <a:spcPts val="425"/>
              </a:spcAft>
              <a:buNone/>
            </a:pPr>
            <a:r>
              <a:rPr b="0" lang="en-US" sz="1500" spc="-1" strike="noStrike">
                <a:latin typeface="Arial"/>
                <a:ea typeface="Noto Sans CJK SC"/>
              </a:rPr>
              <a:t>altitude_deg = math.degrees(altitude_angle)</a:t>
            </a:r>
            <a:endParaRPr b="0" lang="en-US" sz="1500" spc="-1" strike="noStrike">
              <a:latin typeface="Arial"/>
              <a:ea typeface="Noto Sans CJK SC"/>
            </a:endParaRPr>
          </a:p>
          <a:p>
            <a:pPr>
              <a:lnSpc>
                <a:spcPct val="100000"/>
              </a:lnSpc>
              <a:spcBef>
                <a:spcPts val="624"/>
              </a:spcBef>
              <a:spcAft>
                <a:spcPts val="425"/>
              </a:spcAft>
              <a:buNone/>
            </a:pPr>
            <a:r>
              <a:rPr b="0" lang="en-US" sz="1500" spc="-1" strike="noStrike">
                <a:latin typeface="Arial"/>
                <a:ea typeface="Noto Sans CJK SC"/>
              </a:rPr>
              <a:t>azimuth_deg = math.degrees(azimuth_angle)</a:t>
            </a:r>
            <a:endParaRPr b="0" lang="en-US" sz="1500" spc="-1" strike="noStrike">
              <a:latin typeface="Arial"/>
              <a:ea typeface="Noto Sans CJK SC"/>
            </a:endParaRPr>
          </a:p>
          <a:p>
            <a:pPr>
              <a:lnSpc>
                <a:spcPct val="100000"/>
              </a:lnSpc>
              <a:spcBef>
                <a:spcPts val="624"/>
              </a:spcBef>
              <a:spcAft>
                <a:spcPts val="425"/>
              </a:spcAft>
              <a:buNone/>
            </a:pPr>
            <a:endParaRPr b="0" lang="en-US" sz="1500" spc="-1" strike="noStrike">
              <a:latin typeface="Arial"/>
              <a:ea typeface="Noto Sans CJK SC"/>
            </a:endParaRPr>
          </a:p>
          <a:p>
            <a:pPr>
              <a:lnSpc>
                <a:spcPct val="100000"/>
              </a:lnSpc>
              <a:spcBef>
                <a:spcPts val="624"/>
              </a:spcBef>
              <a:spcAft>
                <a:spcPts val="425"/>
              </a:spcAft>
              <a:buNone/>
            </a:pPr>
            <a:endParaRPr b="0" lang="en-US" sz="1500" spc="-1" strike="noStrike">
              <a:latin typeface="Arial"/>
              <a:ea typeface="Noto Sans CJK SC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PlaceHolder 1"/>
          <p:cNvSpPr>
            <a:spLocks noGrp="1"/>
          </p:cNvSpPr>
          <p:nvPr>
            <p:ph type="title"/>
          </p:nvPr>
        </p:nvSpPr>
        <p:spPr>
          <a:xfrm>
            <a:off x="462960" y="114300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45000" bIns="45000" anchor="t">
            <a:noAutofit/>
          </a:bodyPr>
          <a:p>
            <a:pPr>
              <a:lnSpc>
                <a:spcPct val="90000"/>
              </a:lnSpc>
              <a:buNone/>
            </a:pPr>
            <a:r>
              <a:rPr b="1" lang="en-US" sz="3600" spc="-1" strike="noStrike">
                <a:solidFill>
                  <a:srgbClr val="009a44"/>
                </a:solidFill>
                <a:latin typeface="Arial"/>
              </a:rPr>
              <a:t>Testing</a:t>
            </a:r>
            <a:endParaRPr b="0" lang="en-US" sz="3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17" name="PlaceHolder 2"/>
          <p:cNvSpPr>
            <a:spLocks noGrp="1"/>
          </p:cNvSpPr>
          <p:nvPr>
            <p:ph type="sldNum" idx="19"/>
          </p:nvPr>
        </p:nvSpPr>
        <p:spPr>
          <a:xfrm>
            <a:off x="8458200" y="6183360"/>
            <a:ext cx="685440" cy="6822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buNone/>
              <a:defRPr b="1" lang="en-US" sz="2400" spc="-1" strike="noStrike">
                <a:solidFill>
                  <a:srgbClr val="039a44"/>
                </a:solidFill>
                <a:latin typeface="Arial"/>
              </a:defRPr>
            </a:lvl1pPr>
          </a:lstStyle>
          <a:p>
            <a:pPr algn="ctr">
              <a:lnSpc>
                <a:spcPct val="100000"/>
              </a:lnSpc>
              <a:buNone/>
            </a:pPr>
            <a:fld id="{6986C324-7954-4792-A86E-2734AAE7065B}" type="slidenum">
              <a:rPr b="1" lang="en-US" sz="2400" spc="-1" strike="noStrike">
                <a:solidFill>
                  <a:srgbClr val="039a44"/>
                </a:solidFill>
                <a:latin typeface="Arial"/>
              </a:rPr>
              <a:t>1</a:t>
            </a:fld>
            <a:endParaRPr b="0" lang="en-US" sz="2400" spc="-1" strike="noStrike">
              <a:latin typeface="Times New Roman"/>
            </a:endParaRPr>
          </a:p>
        </p:txBody>
      </p:sp>
      <p:sp>
        <p:nvSpPr>
          <p:cNvPr id="1018" name=""/>
          <p:cNvSpPr txBox="1"/>
          <p:nvPr/>
        </p:nvSpPr>
        <p:spPr>
          <a:xfrm>
            <a:off x="489600" y="1960200"/>
            <a:ext cx="7968600" cy="4145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624"/>
              </a:spcBef>
              <a:spcAft>
                <a:spcPts val="425"/>
              </a:spcAft>
              <a:buNone/>
            </a:pPr>
            <a:r>
              <a:rPr b="0" lang="en-US" sz="2600" spc="-1" strike="noStrike">
                <a:latin typeface="Arial"/>
                <a:ea typeface="Noto Sans CJK SC"/>
              </a:rPr>
              <a:t>For Testing we used a manually imported expected azimuth and elevation.</a:t>
            </a:r>
            <a:endParaRPr b="0" lang="en-US" sz="2600" spc="-1" strike="noStrike">
              <a:latin typeface="Arial"/>
              <a:ea typeface="Noto Sans CJK SC"/>
            </a:endParaRPr>
          </a:p>
          <a:p>
            <a:pPr>
              <a:lnSpc>
                <a:spcPct val="100000"/>
              </a:lnSpc>
              <a:spcBef>
                <a:spcPts val="624"/>
              </a:spcBef>
              <a:spcAft>
                <a:spcPts val="425"/>
              </a:spcAft>
              <a:buNone/>
            </a:pPr>
            <a:r>
              <a:rPr b="0" lang="en-US" sz="2600" spc="-1" strike="noStrike">
                <a:latin typeface="Arial"/>
                <a:ea typeface="Noto Sans CJK SC"/>
              </a:rPr>
              <a:t>In the future we hope to integrate this for use with camera calculations as previously discussed.</a:t>
            </a:r>
            <a:endParaRPr b="0" lang="en-US" sz="2600" spc="-1" strike="noStrike">
              <a:latin typeface="Arial"/>
              <a:ea typeface="Noto Sans CJK SC"/>
            </a:endParaRPr>
          </a:p>
          <a:p>
            <a:pPr>
              <a:lnSpc>
                <a:spcPct val="100000"/>
              </a:lnSpc>
              <a:spcBef>
                <a:spcPts val="624"/>
              </a:spcBef>
              <a:spcAft>
                <a:spcPts val="425"/>
              </a:spcAft>
              <a:buNone/>
            </a:pPr>
            <a:r>
              <a:rPr b="0" lang="en-US" sz="2600" spc="-1" strike="noStrike">
                <a:latin typeface="Arial"/>
                <a:ea typeface="Noto Sans CJK SC"/>
              </a:rPr>
              <a:t>Tested on Seven different global cities at there local noon in UTC time.</a:t>
            </a:r>
            <a:endParaRPr b="0" lang="en-US" sz="2600" spc="-1" strike="noStrike">
              <a:latin typeface="Arial"/>
              <a:ea typeface="Noto Sans CJK SC"/>
            </a:endParaRPr>
          </a:p>
          <a:p>
            <a:pPr>
              <a:lnSpc>
                <a:spcPct val="100000"/>
              </a:lnSpc>
              <a:spcBef>
                <a:spcPts val="624"/>
              </a:spcBef>
              <a:spcAft>
                <a:spcPts val="425"/>
              </a:spcAft>
              <a:buNone/>
            </a:pPr>
            <a:r>
              <a:rPr b="0" lang="en-US" sz="2600" spc="-1" strike="noStrike">
                <a:latin typeface="Arial"/>
                <a:ea typeface="Noto Sans CJK SC"/>
              </a:rPr>
              <a:t>Ran each city 100,000 times with a 3% error range on the azimuth and elevation.</a:t>
            </a:r>
            <a:endParaRPr b="0" lang="en-US" sz="2600" spc="-1" strike="noStrike">
              <a:latin typeface="Arial"/>
              <a:ea typeface="Noto Sans CJK SC"/>
            </a:endParaRPr>
          </a:p>
          <a:p>
            <a:pPr>
              <a:lnSpc>
                <a:spcPct val="100000"/>
              </a:lnSpc>
              <a:spcBef>
                <a:spcPts val="624"/>
              </a:spcBef>
              <a:spcAft>
                <a:spcPts val="425"/>
              </a:spcAft>
              <a:buNone/>
            </a:pPr>
            <a:endParaRPr b="0" lang="en-US" sz="1500" spc="-1" strike="noStrike">
              <a:latin typeface="Arial"/>
              <a:ea typeface="Noto Sans CJK SC"/>
            </a:endParaRPr>
          </a:p>
          <a:p>
            <a:pPr>
              <a:lnSpc>
                <a:spcPct val="100000"/>
              </a:lnSpc>
              <a:spcBef>
                <a:spcPts val="624"/>
              </a:spcBef>
              <a:spcAft>
                <a:spcPts val="425"/>
              </a:spcAft>
              <a:buNone/>
            </a:pPr>
            <a:endParaRPr b="0" lang="en-US" sz="1500" spc="-1" strike="noStrike">
              <a:latin typeface="Arial"/>
              <a:ea typeface="Noto Sans CJK SC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45000" bIns="45000" anchor="t">
            <a:noAutofit/>
          </a:bodyPr>
          <a:p>
            <a:pPr>
              <a:lnSpc>
                <a:spcPct val="90000"/>
              </a:lnSpc>
              <a:buNone/>
            </a:pPr>
            <a:r>
              <a:rPr b="1" lang="en-US" sz="3600" spc="-1" strike="noStrike">
                <a:solidFill>
                  <a:srgbClr val="009a44"/>
                </a:solidFill>
                <a:latin typeface="Arial"/>
              </a:rPr>
              <a:t>Results 1</a:t>
            </a:r>
            <a:endParaRPr b="0" lang="en-US" sz="3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20" name="PlaceHolder 2"/>
          <p:cNvSpPr>
            <a:spLocks noGrp="1"/>
          </p:cNvSpPr>
          <p:nvPr>
            <p:ph/>
          </p:nvPr>
        </p:nvSpPr>
        <p:spPr>
          <a:xfrm>
            <a:off x="691200" y="2020320"/>
            <a:ext cx="7761240" cy="365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>
              <a:lnSpc>
                <a:spcPct val="15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1" lang="en-US" sz="2600" spc="-1" strike="noStrike">
                <a:solidFill>
                  <a:srgbClr val="000000"/>
                </a:solidFill>
                <a:latin typeface="Georgia"/>
              </a:rPr>
              <a:t>Bismark ND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1" name="PlaceHolder 3"/>
          <p:cNvSpPr>
            <a:spLocks noGrp="1"/>
          </p:cNvSpPr>
          <p:nvPr>
            <p:ph type="sldNum" idx="20"/>
          </p:nvPr>
        </p:nvSpPr>
        <p:spPr>
          <a:xfrm>
            <a:off x="8458200" y="6183360"/>
            <a:ext cx="685440" cy="6822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buNone/>
              <a:defRPr b="1" lang="en-US" sz="2400" spc="-1" strike="noStrike">
                <a:solidFill>
                  <a:srgbClr val="039a44"/>
                </a:solidFill>
                <a:latin typeface="Arial"/>
              </a:defRPr>
            </a:lvl1pPr>
          </a:lstStyle>
          <a:p>
            <a:pPr algn="ctr">
              <a:lnSpc>
                <a:spcPct val="100000"/>
              </a:lnSpc>
              <a:buNone/>
            </a:pPr>
            <a:fld id="{00669D43-3AA9-4C82-8A96-E646E3D920E7}" type="slidenum">
              <a:rPr b="1" lang="en-US" sz="2400" spc="-1" strike="noStrike">
                <a:solidFill>
                  <a:srgbClr val="039a44"/>
                </a:solidFill>
                <a:latin typeface="Arial"/>
              </a:rPr>
              <a:t>1</a:t>
            </a:fld>
            <a:endParaRPr b="0" lang="en-US" sz="2400" spc="-1" strike="noStrike">
              <a:latin typeface="Times New Roman"/>
            </a:endParaRPr>
          </a:p>
        </p:txBody>
      </p:sp>
      <p:pic>
        <p:nvPicPr>
          <p:cNvPr id="1022" name="" descr=""/>
          <p:cNvPicPr/>
          <p:nvPr/>
        </p:nvPicPr>
        <p:blipFill>
          <a:blip r:embed="rId1"/>
          <a:srcRect l="29769" t="18771" r="35224" b="13262"/>
          <a:stretch/>
        </p:blipFill>
        <p:spPr>
          <a:xfrm>
            <a:off x="4519440" y="2514960"/>
            <a:ext cx="3938760" cy="3657240"/>
          </a:xfrm>
          <a:prstGeom prst="rect">
            <a:avLst/>
          </a:prstGeom>
          <a:ln w="0">
            <a:noFill/>
          </a:ln>
        </p:spPr>
      </p:pic>
      <p:sp>
        <p:nvSpPr>
          <p:cNvPr id="1023" name=""/>
          <p:cNvSpPr txBox="1"/>
          <p:nvPr/>
        </p:nvSpPr>
        <p:spPr>
          <a:xfrm>
            <a:off x="690840" y="2527560"/>
            <a:ext cx="3423960" cy="4185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latin typeface="Arial"/>
              </a:rPr>
              <a:t>Intended Target: Bismark, ND [46.817, -100.783]</a:t>
            </a:r>
            <a:endParaRPr b="0" lang="en-US" sz="1800" spc="-1" strike="noStrike">
              <a:latin typeface="Arial"/>
            </a:endParaRPr>
          </a:p>
          <a:p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latin typeface="Arial"/>
              </a:rPr>
              <a:t>Test started at 2024-05-13:16:57:41.296213</a:t>
            </a:r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latin typeface="Arial"/>
              </a:rPr>
              <a:t>Completed 100000 runs with a maximum of 3.0% error</a:t>
            </a:r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latin typeface="Arial"/>
              </a:rPr>
              <a:t>Took 0:20:47.778</a:t>
            </a:r>
            <a:endParaRPr b="0" lang="en-US" sz="1800" spc="-1" strike="noStrike">
              <a:latin typeface="Arial"/>
            </a:endParaRPr>
          </a:p>
          <a:p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latin typeface="Arial"/>
              </a:rPr>
              <a:t>Statistics:</a:t>
            </a:r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latin typeface="Arial"/>
              </a:rPr>
              <a:t>Distances from Intended in Miles:</a:t>
            </a:r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latin typeface="Arial"/>
              </a:rPr>
              <a:t>Mean: 4.722533360146914</a:t>
            </a:r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latin typeface="Arial"/>
              </a:rPr>
              <a:t>Median: 4.754572557905433</a:t>
            </a:r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latin typeface="Arial"/>
              </a:rPr>
              <a:t>Minimum: 2.69373662373169</a:t>
            </a:r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latin typeface="Arial"/>
              </a:rPr>
              <a:t>Maximum: 6.687562926084077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45000" bIns="45000" anchor="t">
            <a:noAutofit/>
          </a:bodyPr>
          <a:p>
            <a:pPr>
              <a:lnSpc>
                <a:spcPct val="90000"/>
              </a:lnSpc>
              <a:buNone/>
            </a:pPr>
            <a:r>
              <a:rPr b="1" lang="en-US" sz="3600" spc="-1" strike="noStrike">
                <a:solidFill>
                  <a:srgbClr val="009a44"/>
                </a:solidFill>
                <a:latin typeface="Arial"/>
              </a:rPr>
              <a:t>Results 2</a:t>
            </a:r>
            <a:endParaRPr b="0" lang="en-US" sz="3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25" name="PlaceHolder 2"/>
          <p:cNvSpPr>
            <a:spLocks noGrp="1"/>
          </p:cNvSpPr>
          <p:nvPr>
            <p:ph/>
          </p:nvPr>
        </p:nvSpPr>
        <p:spPr>
          <a:xfrm>
            <a:off x="691200" y="2020320"/>
            <a:ext cx="7761240" cy="365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>
              <a:lnSpc>
                <a:spcPct val="15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1" lang="en-US" sz="2600" spc="-1" strike="noStrike">
                <a:solidFill>
                  <a:srgbClr val="000000"/>
                </a:solidFill>
                <a:latin typeface="Georgia"/>
              </a:rPr>
              <a:t>Honolulu, HI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6" name="PlaceHolder 3"/>
          <p:cNvSpPr>
            <a:spLocks noGrp="1"/>
          </p:cNvSpPr>
          <p:nvPr>
            <p:ph type="sldNum" idx="21"/>
          </p:nvPr>
        </p:nvSpPr>
        <p:spPr>
          <a:xfrm>
            <a:off x="8458200" y="6183360"/>
            <a:ext cx="685440" cy="6822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buNone/>
              <a:defRPr b="1" lang="en-US" sz="2400" spc="-1" strike="noStrike">
                <a:solidFill>
                  <a:srgbClr val="039a44"/>
                </a:solidFill>
                <a:latin typeface="Arial"/>
              </a:defRPr>
            </a:lvl1pPr>
          </a:lstStyle>
          <a:p>
            <a:pPr algn="ctr">
              <a:lnSpc>
                <a:spcPct val="100000"/>
              </a:lnSpc>
              <a:buNone/>
            </a:pPr>
            <a:fld id="{D4372761-783D-4395-99A2-CDDBC9BF0760}" type="slidenum">
              <a:rPr b="1" lang="en-US" sz="2400" spc="-1" strike="noStrike">
                <a:solidFill>
                  <a:srgbClr val="039a44"/>
                </a:solidFill>
                <a:latin typeface="Arial"/>
              </a:rPr>
              <a:t>1</a:t>
            </a:fld>
            <a:endParaRPr b="0" lang="en-US" sz="2400" spc="-1" strike="noStrike">
              <a:latin typeface="Times New Roman"/>
            </a:endParaRPr>
          </a:p>
        </p:txBody>
      </p:sp>
      <p:sp>
        <p:nvSpPr>
          <p:cNvPr id="1027" name=""/>
          <p:cNvSpPr txBox="1"/>
          <p:nvPr/>
        </p:nvSpPr>
        <p:spPr>
          <a:xfrm>
            <a:off x="690840" y="2527560"/>
            <a:ext cx="3423960" cy="4185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latin typeface="Arial"/>
              </a:rPr>
              <a:t>Intended Target: Honolulu, HI [21.3, -157.85]</a:t>
            </a:r>
            <a:endParaRPr b="0" lang="en-US" sz="1800" spc="-1" strike="noStrike">
              <a:latin typeface="Arial"/>
            </a:endParaRPr>
          </a:p>
          <a:p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latin typeface="Arial"/>
              </a:rPr>
              <a:t>Test started at 2024-05-13:17:18:33.562058</a:t>
            </a:r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latin typeface="Arial"/>
              </a:rPr>
              <a:t>Completed 100000 runs with a maximum of 3.0% error</a:t>
            </a:r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latin typeface="Arial"/>
              </a:rPr>
              <a:t>Took 0:20:51.986</a:t>
            </a:r>
            <a:endParaRPr b="0" lang="en-US" sz="1800" spc="-1" strike="noStrike">
              <a:latin typeface="Arial"/>
            </a:endParaRPr>
          </a:p>
          <a:p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latin typeface="Arial"/>
              </a:rPr>
              <a:t>Statistics:</a:t>
            </a:r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latin typeface="Arial"/>
              </a:rPr>
              <a:t>Distances from Intended in Miles:</a:t>
            </a:r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latin typeface="Arial"/>
              </a:rPr>
              <a:t>Mean: 7.2150678800863455</a:t>
            </a:r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latin typeface="Arial"/>
              </a:rPr>
              <a:t>Median: 7.202488146052901</a:t>
            </a:r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latin typeface="Arial"/>
              </a:rPr>
              <a:t>Minimum: 6.781164821759874</a:t>
            </a:r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latin typeface="Arial"/>
              </a:rPr>
              <a:t>Maximum: 7.982685209485732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028" name="" descr=""/>
          <p:cNvPicPr/>
          <p:nvPr/>
        </p:nvPicPr>
        <p:blipFill>
          <a:blip r:embed="rId1"/>
          <a:stretch/>
        </p:blipFill>
        <p:spPr>
          <a:xfrm>
            <a:off x="4343400" y="2534040"/>
            <a:ext cx="3994560" cy="36381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45000" bIns="45000" anchor="t">
            <a:noAutofit/>
          </a:bodyPr>
          <a:p>
            <a:pPr>
              <a:lnSpc>
                <a:spcPct val="90000"/>
              </a:lnSpc>
              <a:buNone/>
            </a:pPr>
            <a:r>
              <a:rPr b="1" lang="en-US" sz="3600" spc="-1" strike="noStrike">
                <a:solidFill>
                  <a:srgbClr val="009a44"/>
                </a:solidFill>
                <a:latin typeface="Arial"/>
              </a:rPr>
              <a:t>Results 3</a:t>
            </a:r>
            <a:endParaRPr b="0" lang="en-US" sz="3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30" name="PlaceHolder 2"/>
          <p:cNvSpPr>
            <a:spLocks noGrp="1"/>
          </p:cNvSpPr>
          <p:nvPr>
            <p:ph/>
          </p:nvPr>
        </p:nvSpPr>
        <p:spPr>
          <a:xfrm>
            <a:off x="691200" y="2020320"/>
            <a:ext cx="7761240" cy="365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>
              <a:lnSpc>
                <a:spcPct val="15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1" lang="en-US" sz="2600" spc="-1" strike="noStrike">
                <a:solidFill>
                  <a:srgbClr val="000000"/>
                </a:solidFill>
                <a:latin typeface="Georgia"/>
              </a:rPr>
              <a:t>Miami, FL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1" name="PlaceHolder 3"/>
          <p:cNvSpPr>
            <a:spLocks noGrp="1"/>
          </p:cNvSpPr>
          <p:nvPr>
            <p:ph type="sldNum" idx="22"/>
          </p:nvPr>
        </p:nvSpPr>
        <p:spPr>
          <a:xfrm>
            <a:off x="8458200" y="6183360"/>
            <a:ext cx="685440" cy="6822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buNone/>
              <a:defRPr b="1" lang="en-US" sz="2400" spc="-1" strike="noStrike">
                <a:solidFill>
                  <a:srgbClr val="039a44"/>
                </a:solidFill>
                <a:latin typeface="Arial"/>
              </a:defRPr>
            </a:lvl1pPr>
          </a:lstStyle>
          <a:p>
            <a:pPr algn="ctr">
              <a:lnSpc>
                <a:spcPct val="100000"/>
              </a:lnSpc>
              <a:buNone/>
            </a:pPr>
            <a:fld id="{60869515-1DAE-4C67-8070-9F060EFEC434}" type="slidenum">
              <a:rPr b="1" lang="en-US" sz="2400" spc="-1" strike="noStrike">
                <a:solidFill>
                  <a:srgbClr val="039a44"/>
                </a:solidFill>
                <a:latin typeface="Arial"/>
              </a:rPr>
              <a:t>1</a:t>
            </a:fld>
            <a:endParaRPr b="0" lang="en-US" sz="2400" spc="-1" strike="noStrike">
              <a:latin typeface="Times New Roman"/>
            </a:endParaRPr>
          </a:p>
        </p:txBody>
      </p:sp>
      <p:sp>
        <p:nvSpPr>
          <p:cNvPr id="1032" name=""/>
          <p:cNvSpPr txBox="1"/>
          <p:nvPr/>
        </p:nvSpPr>
        <p:spPr>
          <a:xfrm>
            <a:off x="690840" y="2527560"/>
            <a:ext cx="3423960" cy="4185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latin typeface="Arial"/>
              </a:rPr>
              <a:t>Intended Target: Miami, FL [25.77, -80.18]</a:t>
            </a:r>
            <a:endParaRPr b="0" lang="en-US" sz="1800" spc="-1" strike="noStrike">
              <a:latin typeface="Arial"/>
            </a:endParaRPr>
          </a:p>
          <a:p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latin typeface="Arial"/>
              </a:rPr>
              <a:t>Test started at 2024-05-13:17:39:29.808744</a:t>
            </a:r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latin typeface="Arial"/>
              </a:rPr>
              <a:t>Completed 100000 runs with a maximum of 3.0% error</a:t>
            </a:r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latin typeface="Arial"/>
              </a:rPr>
              <a:t>Took 0:20:39.32</a:t>
            </a:r>
            <a:endParaRPr b="0" lang="en-US" sz="1800" spc="-1" strike="noStrike">
              <a:latin typeface="Arial"/>
            </a:endParaRPr>
          </a:p>
          <a:p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latin typeface="Arial"/>
              </a:rPr>
              <a:t>Statistics:</a:t>
            </a:r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latin typeface="Arial"/>
              </a:rPr>
              <a:t>Distances from Intended in Miles:</a:t>
            </a:r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latin typeface="Arial"/>
              </a:rPr>
              <a:t>Mean: 3.4806893762069784</a:t>
            </a:r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latin typeface="Arial"/>
              </a:rPr>
              <a:t>Median: 3.4816324497221807</a:t>
            </a:r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latin typeface="Arial"/>
              </a:rPr>
              <a:t>Minimum: 2.627081272806208</a:t>
            </a:r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latin typeface="Arial"/>
              </a:rPr>
              <a:t>Maximum: 4.502947088950081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033" name="" descr=""/>
          <p:cNvPicPr/>
          <p:nvPr/>
        </p:nvPicPr>
        <p:blipFill>
          <a:blip r:embed="rId1"/>
          <a:stretch/>
        </p:blipFill>
        <p:spPr>
          <a:xfrm>
            <a:off x="4572000" y="2534040"/>
            <a:ext cx="3743640" cy="3409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PlaceHolder 1"/>
          <p:cNvSpPr>
            <a:spLocks noGrp="1"/>
          </p:cNvSpPr>
          <p:nvPr>
            <p:ph type="title"/>
          </p:nvPr>
        </p:nvSpPr>
        <p:spPr>
          <a:xfrm>
            <a:off x="462960" y="106164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45000" bIns="45000" anchor="t">
            <a:noAutofit/>
          </a:bodyPr>
          <a:p>
            <a:pPr>
              <a:lnSpc>
                <a:spcPct val="90000"/>
              </a:lnSpc>
              <a:buNone/>
            </a:pPr>
            <a:r>
              <a:rPr b="1" lang="en-US" sz="3600" spc="-1" strike="noStrike">
                <a:solidFill>
                  <a:srgbClr val="009a44"/>
                </a:solidFill>
                <a:latin typeface="Arial"/>
              </a:rPr>
              <a:t>Results 4 and 5</a:t>
            </a:r>
            <a:endParaRPr b="0" lang="en-US" sz="3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35" name="PlaceHolder 2"/>
          <p:cNvSpPr>
            <a:spLocks noGrp="1"/>
          </p:cNvSpPr>
          <p:nvPr>
            <p:ph/>
          </p:nvPr>
        </p:nvSpPr>
        <p:spPr>
          <a:xfrm>
            <a:off x="691200" y="1600200"/>
            <a:ext cx="2966400" cy="1008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>
              <a:lnSpc>
                <a:spcPct val="15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1" lang="en-US" sz="2600" spc="-1" strike="noStrike">
                <a:solidFill>
                  <a:srgbClr val="000000"/>
                </a:solidFill>
                <a:latin typeface="Georgia"/>
              </a:rPr>
              <a:t>Seattle Washington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6" name="PlaceHolder 3"/>
          <p:cNvSpPr>
            <a:spLocks noGrp="1"/>
          </p:cNvSpPr>
          <p:nvPr>
            <p:ph type="sldNum" idx="23"/>
          </p:nvPr>
        </p:nvSpPr>
        <p:spPr>
          <a:xfrm>
            <a:off x="8458200" y="6183360"/>
            <a:ext cx="685440" cy="6822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buNone/>
              <a:defRPr b="1" lang="en-US" sz="2400" spc="-1" strike="noStrike">
                <a:solidFill>
                  <a:srgbClr val="039a44"/>
                </a:solidFill>
                <a:latin typeface="Arial"/>
              </a:defRPr>
            </a:lvl1pPr>
          </a:lstStyle>
          <a:p>
            <a:pPr algn="ctr">
              <a:lnSpc>
                <a:spcPct val="100000"/>
              </a:lnSpc>
              <a:buNone/>
            </a:pPr>
            <a:fld id="{26703021-7E43-4040-9044-9C897938F357}" type="slidenum">
              <a:rPr b="1" lang="en-US" sz="2400" spc="-1" strike="noStrike">
                <a:solidFill>
                  <a:srgbClr val="039a44"/>
                </a:solidFill>
                <a:latin typeface="Arial"/>
              </a:rPr>
              <a:t>1</a:t>
            </a:fld>
            <a:endParaRPr b="0" lang="en-US" sz="2400" spc="-1" strike="noStrike">
              <a:latin typeface="Times New Roman"/>
            </a:endParaRPr>
          </a:p>
        </p:txBody>
      </p:sp>
      <p:sp>
        <p:nvSpPr>
          <p:cNvPr id="1037" name=""/>
          <p:cNvSpPr txBox="1"/>
          <p:nvPr/>
        </p:nvSpPr>
        <p:spPr>
          <a:xfrm>
            <a:off x="690840" y="2743200"/>
            <a:ext cx="3881160" cy="4185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latin typeface="Arial"/>
              </a:rPr>
              <a:t>Intended Target: Seattle, WA [47.6, -122.32]</a:t>
            </a:r>
            <a:endParaRPr b="0" lang="en-US" sz="1800" spc="-1" strike="noStrike">
              <a:latin typeface="Arial"/>
            </a:endParaRPr>
          </a:p>
          <a:p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latin typeface="Arial"/>
              </a:rPr>
              <a:t>Test started at 2024-05-13:18:00:13.111169</a:t>
            </a:r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latin typeface="Arial"/>
              </a:rPr>
              <a:t>Completed 100000 runs with a maximum of 3.0% error</a:t>
            </a:r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latin typeface="Arial"/>
              </a:rPr>
              <a:t>Took 0:20:49.423</a:t>
            </a:r>
            <a:endParaRPr b="0" lang="en-US" sz="1800" spc="-1" strike="noStrike">
              <a:latin typeface="Arial"/>
            </a:endParaRPr>
          </a:p>
          <a:p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latin typeface="Arial"/>
              </a:rPr>
              <a:t>Statistics:</a:t>
            </a:r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latin typeface="Arial"/>
              </a:rPr>
              <a:t>Distances from Intended in Miles:</a:t>
            </a:r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latin typeface="Arial"/>
              </a:rPr>
              <a:t>Mean: 5.63181893102568</a:t>
            </a:r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latin typeface="Arial"/>
              </a:rPr>
              <a:t>Median: 5.648403720402172</a:t>
            </a:r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latin typeface="Arial"/>
              </a:rPr>
              <a:t>Minimum: 3.759907923957134</a:t>
            </a:r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latin typeface="Arial"/>
              </a:rPr>
              <a:t>Maximum: 7.455765820165046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38" name="Slide Subhead 10"/>
          <p:cNvSpPr txBox="1"/>
          <p:nvPr/>
        </p:nvSpPr>
        <p:spPr>
          <a:xfrm>
            <a:off x="4806000" y="1600200"/>
            <a:ext cx="2966400" cy="1008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>
              <a:lnSpc>
                <a:spcPct val="15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1" lang="en-US" sz="2600" spc="-1" strike="noStrike">
                <a:solidFill>
                  <a:srgbClr val="000000"/>
                </a:solidFill>
                <a:latin typeface="Georgia"/>
              </a:rPr>
              <a:t>Lima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5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1" lang="en-US" sz="2600" spc="-1" strike="noStrike">
                <a:solidFill>
                  <a:srgbClr val="000000"/>
                </a:solidFill>
                <a:latin typeface="Georgia"/>
              </a:rPr>
              <a:t>Peru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9" name=""/>
          <p:cNvSpPr txBox="1"/>
          <p:nvPr/>
        </p:nvSpPr>
        <p:spPr>
          <a:xfrm>
            <a:off x="4572000" y="2743200"/>
            <a:ext cx="3881160" cy="4185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latin typeface="Arial"/>
              </a:rPr>
              <a:t>Intended Target: Lima Peru [-12.05, -77.04]</a:t>
            </a:r>
            <a:endParaRPr b="0" lang="en-US" sz="1800" spc="-1" strike="noStrike">
              <a:latin typeface="Arial"/>
            </a:endParaRPr>
          </a:p>
          <a:p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latin typeface="Arial"/>
              </a:rPr>
              <a:t>Test started at 2024-05-13:18:21:06.722610</a:t>
            </a:r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latin typeface="Arial"/>
              </a:rPr>
              <a:t>Completed 100000 runs with a maximum of 3.0% error</a:t>
            </a:r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latin typeface="Arial"/>
              </a:rPr>
              <a:t>Took 0:21:3.914</a:t>
            </a:r>
            <a:endParaRPr b="0" lang="en-US" sz="1800" spc="-1" strike="noStrike">
              <a:latin typeface="Arial"/>
            </a:endParaRPr>
          </a:p>
          <a:p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latin typeface="Arial"/>
              </a:rPr>
              <a:t>Statistics:</a:t>
            </a:r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latin typeface="Arial"/>
              </a:rPr>
              <a:t>Distances from Intended in Miles:</a:t>
            </a:r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latin typeface="Arial"/>
              </a:rPr>
              <a:t>Mean: 3.659921681349079</a:t>
            </a:r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latin typeface="Arial"/>
              </a:rPr>
              <a:t>Median: 3.6375525421599244</a:t>
            </a:r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latin typeface="Arial"/>
              </a:rPr>
              <a:t>Minimum: 2.672764451300262</a:t>
            </a:r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latin typeface="Arial"/>
              </a:rPr>
              <a:t>Maximum: 4.733896215452136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PlaceHolder 1"/>
          <p:cNvSpPr>
            <a:spLocks noGrp="1"/>
          </p:cNvSpPr>
          <p:nvPr>
            <p:ph type="title"/>
          </p:nvPr>
        </p:nvSpPr>
        <p:spPr>
          <a:xfrm>
            <a:off x="462960" y="914400"/>
            <a:ext cx="8229240" cy="685800"/>
          </a:xfrm>
          <a:prstGeom prst="rect">
            <a:avLst/>
          </a:prstGeom>
          <a:noFill/>
          <a:ln w="0">
            <a:noFill/>
          </a:ln>
        </p:spPr>
        <p:txBody>
          <a:bodyPr lIns="0" rIns="0" tIns="45000" bIns="45000" anchor="t">
            <a:noAutofit/>
          </a:bodyPr>
          <a:p>
            <a:pPr>
              <a:lnSpc>
                <a:spcPct val="90000"/>
              </a:lnSpc>
              <a:buNone/>
            </a:pPr>
            <a:r>
              <a:rPr b="1" lang="en-US" sz="3600" spc="-1" strike="noStrike">
                <a:solidFill>
                  <a:srgbClr val="009a44"/>
                </a:solidFill>
                <a:latin typeface="Arial"/>
              </a:rPr>
              <a:t>Results 6 and 7</a:t>
            </a:r>
            <a:endParaRPr b="0" lang="en-US" sz="3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41" name="PlaceHolder 2"/>
          <p:cNvSpPr>
            <a:spLocks noGrp="1"/>
          </p:cNvSpPr>
          <p:nvPr>
            <p:ph/>
          </p:nvPr>
        </p:nvSpPr>
        <p:spPr>
          <a:xfrm>
            <a:off x="691200" y="1600200"/>
            <a:ext cx="2966400" cy="1008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>
              <a:lnSpc>
                <a:spcPct val="15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1" lang="en-US" sz="2600" spc="-1" strike="noStrike">
                <a:solidFill>
                  <a:srgbClr val="000000"/>
                </a:solidFill>
                <a:latin typeface="Georgia"/>
              </a:rPr>
              <a:t>London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5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1" lang="en-US" sz="2600" spc="-1" strike="noStrike">
                <a:solidFill>
                  <a:srgbClr val="000000"/>
                </a:solidFill>
                <a:latin typeface="Georgia"/>
              </a:rPr>
              <a:t>England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2" name="PlaceHolder 3"/>
          <p:cNvSpPr>
            <a:spLocks noGrp="1"/>
          </p:cNvSpPr>
          <p:nvPr>
            <p:ph type="sldNum" idx="24"/>
          </p:nvPr>
        </p:nvSpPr>
        <p:spPr>
          <a:xfrm>
            <a:off x="8458200" y="6183360"/>
            <a:ext cx="685440" cy="6822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buNone/>
              <a:defRPr b="1" lang="en-US" sz="2400" spc="-1" strike="noStrike">
                <a:solidFill>
                  <a:srgbClr val="039a44"/>
                </a:solidFill>
                <a:latin typeface="Arial"/>
              </a:defRPr>
            </a:lvl1pPr>
          </a:lstStyle>
          <a:p>
            <a:pPr algn="ctr">
              <a:lnSpc>
                <a:spcPct val="100000"/>
              </a:lnSpc>
              <a:buNone/>
            </a:pPr>
            <a:fld id="{C723D5F5-4609-40D0-9FE3-92A0625294EA}" type="slidenum">
              <a:rPr b="1" lang="en-US" sz="2400" spc="-1" strike="noStrike">
                <a:solidFill>
                  <a:srgbClr val="039a44"/>
                </a:solidFill>
                <a:latin typeface="Arial"/>
              </a:rPr>
              <a:t>1</a:t>
            </a:fld>
            <a:endParaRPr b="0" lang="en-US" sz="2400" spc="-1" strike="noStrike">
              <a:latin typeface="Times New Roman"/>
            </a:endParaRPr>
          </a:p>
        </p:txBody>
      </p:sp>
      <p:sp>
        <p:nvSpPr>
          <p:cNvPr id="1043" name=""/>
          <p:cNvSpPr txBox="1"/>
          <p:nvPr/>
        </p:nvSpPr>
        <p:spPr>
          <a:xfrm>
            <a:off x="690840" y="2743200"/>
            <a:ext cx="3881160" cy="4185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latin typeface="Arial"/>
              </a:rPr>
              <a:t>Intended Target: London, England [51.5, -0.12]</a:t>
            </a:r>
            <a:endParaRPr b="0" lang="en-US" sz="1800" spc="-1" strike="noStrike">
              <a:latin typeface="Arial"/>
            </a:endParaRPr>
          </a:p>
          <a:p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latin typeface="Arial"/>
              </a:rPr>
              <a:t>Test started at 2024-05-13:18:42:14.903686</a:t>
            </a:r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latin typeface="Arial"/>
              </a:rPr>
              <a:t>Completed 100000 runs with a maximum of 3.0% error</a:t>
            </a:r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latin typeface="Arial"/>
              </a:rPr>
              <a:t>Took 0:20:28.614</a:t>
            </a:r>
            <a:endParaRPr b="0" lang="en-US" sz="1800" spc="-1" strike="noStrike">
              <a:latin typeface="Arial"/>
            </a:endParaRPr>
          </a:p>
          <a:p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latin typeface="Arial"/>
              </a:rPr>
              <a:t>Statistics:</a:t>
            </a:r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latin typeface="Arial"/>
              </a:rPr>
              <a:t>Distances from Intended in Miles:</a:t>
            </a:r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latin typeface="Arial"/>
              </a:rPr>
              <a:t>Mean: 1.4159961965791363</a:t>
            </a:r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latin typeface="Arial"/>
              </a:rPr>
              <a:t>Median: 1.4393379694066746</a:t>
            </a:r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latin typeface="Arial"/>
              </a:rPr>
              <a:t>Minimum: 0.004259570950547116</a:t>
            </a:r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latin typeface="Arial"/>
              </a:rPr>
              <a:t>Maximum: 2.6532621359377253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44" name="Slide Subhead 12"/>
          <p:cNvSpPr txBox="1"/>
          <p:nvPr/>
        </p:nvSpPr>
        <p:spPr>
          <a:xfrm>
            <a:off x="4806000" y="1600200"/>
            <a:ext cx="2966400" cy="1008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>
              <a:lnSpc>
                <a:spcPct val="15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1" lang="en-US" sz="2600" spc="-1" strike="noStrike">
                <a:solidFill>
                  <a:srgbClr val="000000"/>
                </a:solidFill>
                <a:latin typeface="Georgia"/>
              </a:rPr>
              <a:t>Johannesberg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5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1" lang="en-US" sz="2600" spc="-1" strike="noStrike">
                <a:solidFill>
                  <a:srgbClr val="000000"/>
                </a:solidFill>
                <a:latin typeface="Georgia"/>
              </a:rPr>
              <a:t>South Africa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5" name=""/>
          <p:cNvSpPr txBox="1"/>
          <p:nvPr/>
        </p:nvSpPr>
        <p:spPr>
          <a:xfrm>
            <a:off x="4572000" y="2743200"/>
            <a:ext cx="3881160" cy="4185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latin typeface="Arial"/>
              </a:rPr>
              <a:t>Intended Target: Johannesberg, South Africa [-26.21, 28.03]</a:t>
            </a:r>
            <a:endParaRPr b="0" lang="en-US" sz="1800" spc="-1" strike="noStrike">
              <a:latin typeface="Arial"/>
            </a:endParaRPr>
          </a:p>
          <a:p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latin typeface="Arial"/>
              </a:rPr>
              <a:t>Test started at 2024-05-13:19:02:47.768029</a:t>
            </a:r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latin typeface="Arial"/>
              </a:rPr>
              <a:t>Completed 100000 runs with a maximum of 3.0% error</a:t>
            </a:r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latin typeface="Arial"/>
              </a:rPr>
              <a:t>Took 0:20:27.812</a:t>
            </a:r>
            <a:endParaRPr b="0" lang="en-US" sz="1800" spc="-1" strike="noStrike">
              <a:latin typeface="Arial"/>
            </a:endParaRPr>
          </a:p>
          <a:p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latin typeface="Arial"/>
              </a:rPr>
              <a:t>Statistics:</a:t>
            </a:r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latin typeface="Arial"/>
              </a:rPr>
              <a:t>Distances from Intended in Miles:</a:t>
            </a:r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latin typeface="Arial"/>
              </a:rPr>
              <a:t>Mean: 3.321220810768264</a:t>
            </a:r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latin typeface="Arial"/>
              </a:rPr>
              <a:t>Median: 3.3047651682214463</a:t>
            </a:r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latin typeface="Arial"/>
              </a:rPr>
              <a:t>Minimum: 2.613924085845799</a:t>
            </a:r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latin typeface="Arial"/>
              </a:rPr>
              <a:t>Maximum: 4.09187690464774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PlaceHolder 1"/>
          <p:cNvSpPr>
            <a:spLocks noGrp="1"/>
          </p:cNvSpPr>
          <p:nvPr>
            <p:ph type="title"/>
          </p:nvPr>
        </p:nvSpPr>
        <p:spPr>
          <a:xfrm>
            <a:off x="457200" y="1379520"/>
            <a:ext cx="8226000" cy="590400"/>
          </a:xfrm>
          <a:prstGeom prst="rect">
            <a:avLst/>
          </a:prstGeom>
          <a:noFill/>
          <a:ln w="0">
            <a:noFill/>
          </a:ln>
        </p:spPr>
        <p:txBody>
          <a:bodyPr lIns="0" rIns="0" tIns="45000" bIns="45000" anchor="ctr">
            <a:noAutofit/>
          </a:bodyPr>
          <a:p>
            <a:pPr>
              <a:lnSpc>
                <a:spcPct val="90000"/>
              </a:lnSpc>
              <a:buNone/>
            </a:pPr>
            <a:r>
              <a:rPr b="1" lang="en-US" sz="3600" spc="-1" strike="noStrike">
                <a:solidFill>
                  <a:srgbClr val="009a44"/>
                </a:solidFill>
                <a:latin typeface="Arial"/>
              </a:rPr>
              <a:t>Premise</a:t>
            </a:r>
            <a:endParaRPr b="0" lang="en-US" sz="3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74" name="PlaceHolder 2"/>
          <p:cNvSpPr>
            <a:spLocks noGrp="1"/>
          </p:cNvSpPr>
          <p:nvPr>
            <p:ph/>
          </p:nvPr>
        </p:nvSpPr>
        <p:spPr>
          <a:xfrm>
            <a:off x="921600" y="1985760"/>
            <a:ext cx="7309800" cy="4414680"/>
          </a:xfrm>
          <a:prstGeom prst="rect">
            <a:avLst/>
          </a:prstGeom>
          <a:noFill/>
          <a:ln w="0">
            <a:noFill/>
          </a:ln>
        </p:spPr>
        <p:txBody>
          <a:bodyPr numCol="1" spcCol="457200" lIns="0" rIns="0" tIns="91440" bIns="91440" anchor="t">
            <a:noAutofit/>
          </a:bodyPr>
          <a:p>
            <a:pPr>
              <a:lnSpc>
                <a:spcPts val="3379"/>
              </a:lnSpc>
              <a:spcBef>
                <a:spcPts val="751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The algorithms being used will assume that the 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object to be localized is in a GPS denied environment 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with no prior knowledge of location.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ts val="3379"/>
              </a:lnSpc>
              <a:spcBef>
                <a:spcPts val="751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We want to find a general location based on 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calculable information relating to the position of the 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sun and current UTC time.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5" name="PlaceHolder 3"/>
          <p:cNvSpPr>
            <a:spLocks noGrp="1"/>
          </p:cNvSpPr>
          <p:nvPr>
            <p:ph type="sldNum" idx="7"/>
          </p:nvPr>
        </p:nvSpPr>
        <p:spPr>
          <a:xfrm>
            <a:off x="8458200" y="6180120"/>
            <a:ext cx="685440" cy="6854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buNone/>
              <a:defRPr b="1" lang="en-US" sz="2400" spc="-1" strike="noStrike">
                <a:solidFill>
                  <a:srgbClr val="039a44"/>
                </a:solidFill>
                <a:latin typeface="Arial"/>
              </a:defRPr>
            </a:lvl1pPr>
          </a:lstStyle>
          <a:p>
            <a:pPr algn="ctr">
              <a:lnSpc>
                <a:spcPct val="100000"/>
              </a:lnSpc>
              <a:buNone/>
            </a:pPr>
            <a:fld id="{100643DF-1CA0-4598-9243-B7410341C03B}" type="slidenum">
              <a:rPr b="1" lang="en-US" sz="2400" spc="-1" strike="noStrike">
                <a:solidFill>
                  <a:srgbClr val="039a44"/>
                </a:solidFill>
                <a:latin typeface="Arial"/>
              </a:rPr>
              <a:t>1</a:t>
            </a:fld>
            <a:endParaRPr b="0" lang="en-US" sz="24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PlaceHolder 1"/>
          <p:cNvSpPr>
            <a:spLocks noGrp="1"/>
          </p:cNvSpPr>
          <p:nvPr>
            <p:ph type="title"/>
          </p:nvPr>
        </p:nvSpPr>
        <p:spPr>
          <a:xfrm>
            <a:off x="457200" y="1379520"/>
            <a:ext cx="8226000" cy="590400"/>
          </a:xfrm>
          <a:prstGeom prst="rect">
            <a:avLst/>
          </a:prstGeom>
          <a:noFill/>
          <a:ln w="0">
            <a:noFill/>
          </a:ln>
        </p:spPr>
        <p:txBody>
          <a:bodyPr lIns="0" rIns="0" tIns="45000" bIns="45000" anchor="ctr">
            <a:noAutofit/>
          </a:bodyPr>
          <a:p>
            <a:pPr>
              <a:lnSpc>
                <a:spcPct val="90000"/>
              </a:lnSpc>
              <a:buNone/>
            </a:pPr>
            <a:r>
              <a:rPr b="1" lang="en-US" sz="3600" spc="-1" strike="noStrike">
                <a:solidFill>
                  <a:srgbClr val="009a44"/>
                </a:solidFill>
                <a:latin typeface="Arial"/>
              </a:rPr>
              <a:t>Assumed Variables and Conditions</a:t>
            </a:r>
            <a:endParaRPr b="0" lang="en-US" sz="3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77" name="PlaceHolder 2"/>
          <p:cNvSpPr>
            <a:spLocks noGrp="1"/>
          </p:cNvSpPr>
          <p:nvPr>
            <p:ph/>
          </p:nvPr>
        </p:nvSpPr>
        <p:spPr>
          <a:xfrm>
            <a:off x="921600" y="1985760"/>
            <a:ext cx="7309800" cy="4414680"/>
          </a:xfrm>
          <a:prstGeom prst="rect">
            <a:avLst/>
          </a:prstGeom>
          <a:noFill/>
          <a:ln w="0">
            <a:noFill/>
          </a:ln>
        </p:spPr>
        <p:txBody>
          <a:bodyPr numCol="1" spcCol="457200" lIns="0" rIns="0" tIns="91440" bIns="91440" anchor="t">
            <a:noAutofit/>
          </a:bodyPr>
          <a:p>
            <a:pPr marL="432000" indent="-324000">
              <a:lnSpc>
                <a:spcPts val="3379"/>
              </a:lnSpc>
              <a:spcBef>
                <a:spcPts val="751"/>
              </a:spcBef>
              <a:spcAft>
                <a:spcPts val="601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We have a camera that can track onto the sun or we have the ability to gather object height and shadow lengths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lnSpc>
                <a:spcPts val="3379"/>
              </a:lnSpc>
              <a:spcBef>
                <a:spcPts val="751"/>
              </a:spcBef>
              <a:spcAft>
                <a:spcPts val="601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We have the ability to know true north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lnSpc>
                <a:spcPts val="3379"/>
              </a:lnSpc>
              <a:spcBef>
                <a:spcPts val="751"/>
              </a:spcBef>
              <a:spcAft>
                <a:spcPts val="601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We have the current time and date in Coordinated Universal Time (UTC)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8" name="PlaceHolder 3"/>
          <p:cNvSpPr>
            <a:spLocks noGrp="1"/>
          </p:cNvSpPr>
          <p:nvPr>
            <p:ph type="sldNum" idx="8"/>
          </p:nvPr>
        </p:nvSpPr>
        <p:spPr>
          <a:xfrm>
            <a:off x="8458200" y="6180120"/>
            <a:ext cx="685440" cy="6854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buNone/>
              <a:defRPr b="1" lang="en-US" sz="2400" spc="-1" strike="noStrike">
                <a:solidFill>
                  <a:srgbClr val="039a44"/>
                </a:solidFill>
                <a:latin typeface="Arial"/>
              </a:defRPr>
            </a:lvl1pPr>
          </a:lstStyle>
          <a:p>
            <a:pPr algn="ctr">
              <a:lnSpc>
                <a:spcPct val="100000"/>
              </a:lnSpc>
              <a:buNone/>
            </a:pPr>
            <a:fld id="{F747E5BE-1E7C-43CF-B6B2-1D34341F36F8}" type="slidenum">
              <a:rPr b="1" lang="en-US" sz="2400" spc="-1" strike="noStrike">
                <a:solidFill>
                  <a:srgbClr val="039a44"/>
                </a:solidFill>
                <a:latin typeface="Arial"/>
              </a:rPr>
              <a:t>1</a:t>
            </a:fld>
            <a:endParaRPr b="0" lang="en-US" sz="24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PlaceHolder 1"/>
          <p:cNvSpPr>
            <a:spLocks noGrp="1"/>
          </p:cNvSpPr>
          <p:nvPr>
            <p:ph type="title"/>
          </p:nvPr>
        </p:nvSpPr>
        <p:spPr>
          <a:xfrm>
            <a:off x="457200" y="1379520"/>
            <a:ext cx="8226000" cy="590400"/>
          </a:xfrm>
          <a:prstGeom prst="rect">
            <a:avLst/>
          </a:prstGeom>
          <a:noFill/>
          <a:ln w="0">
            <a:noFill/>
          </a:ln>
        </p:spPr>
        <p:txBody>
          <a:bodyPr lIns="0" rIns="0" tIns="45000" bIns="45000" anchor="ctr">
            <a:noAutofit/>
          </a:bodyPr>
          <a:p>
            <a:pPr>
              <a:lnSpc>
                <a:spcPct val="90000"/>
              </a:lnSpc>
              <a:buNone/>
            </a:pPr>
            <a:r>
              <a:rPr b="1" lang="en-US" sz="3600" spc="-1" strike="noStrike">
                <a:solidFill>
                  <a:srgbClr val="009a44"/>
                </a:solidFill>
                <a:latin typeface="Arial"/>
              </a:rPr>
              <a:t>What Needs to be Calculated Pre Search</a:t>
            </a:r>
            <a:endParaRPr b="0" lang="en-US" sz="3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80" name="PlaceHolder 2"/>
          <p:cNvSpPr>
            <a:spLocks noGrp="1"/>
          </p:cNvSpPr>
          <p:nvPr>
            <p:ph/>
          </p:nvPr>
        </p:nvSpPr>
        <p:spPr>
          <a:xfrm>
            <a:off x="921600" y="1985760"/>
            <a:ext cx="7309800" cy="4414680"/>
          </a:xfrm>
          <a:prstGeom prst="rect">
            <a:avLst/>
          </a:prstGeom>
          <a:noFill/>
          <a:ln w="0">
            <a:noFill/>
          </a:ln>
        </p:spPr>
        <p:txBody>
          <a:bodyPr numCol="1" spcCol="457200" lIns="0" rIns="0" tIns="91440" bIns="91440" anchor="t">
            <a:noAutofit/>
          </a:bodyPr>
          <a:p>
            <a:pPr marL="432000" indent="-324000">
              <a:lnSpc>
                <a:spcPts val="3379"/>
              </a:lnSpc>
              <a:spcBef>
                <a:spcPts val="751"/>
              </a:spcBef>
              <a:spcAft>
                <a:spcPts val="601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The Solar Azimuth – This is the angle of the sun relative to North (Degrees)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lnSpc>
                <a:spcPts val="3379"/>
              </a:lnSpc>
              <a:spcBef>
                <a:spcPts val="751"/>
              </a:spcBef>
              <a:spcAft>
                <a:spcPts val="601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Solar Altitude/Elevation – This is the angle of the sun over the horizon (Degrees)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lnSpc>
                <a:spcPts val="3379"/>
              </a:lnSpc>
              <a:spcBef>
                <a:spcPts val="751"/>
              </a:spcBef>
              <a:spcAft>
                <a:spcPts val="601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Lat, Lon – Current Lat, Lon can be estimated using the calculated azimuth and elevation.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1" name="PlaceHolder 3"/>
          <p:cNvSpPr>
            <a:spLocks noGrp="1"/>
          </p:cNvSpPr>
          <p:nvPr>
            <p:ph type="sldNum" idx="9"/>
          </p:nvPr>
        </p:nvSpPr>
        <p:spPr>
          <a:xfrm>
            <a:off x="8458200" y="6180120"/>
            <a:ext cx="685440" cy="6854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buNone/>
              <a:defRPr b="1" lang="en-US" sz="2400" spc="-1" strike="noStrike">
                <a:solidFill>
                  <a:srgbClr val="039a44"/>
                </a:solidFill>
                <a:latin typeface="Arial"/>
              </a:defRPr>
            </a:lvl1pPr>
          </a:lstStyle>
          <a:p>
            <a:pPr algn="ctr">
              <a:lnSpc>
                <a:spcPct val="100000"/>
              </a:lnSpc>
              <a:buNone/>
            </a:pPr>
            <a:fld id="{9719BE4A-FE8A-4A35-B9DB-5468E1FD7EC4}" type="slidenum">
              <a:rPr b="1" lang="en-US" sz="2400" spc="-1" strike="noStrike">
                <a:solidFill>
                  <a:srgbClr val="039a44"/>
                </a:solidFill>
                <a:latin typeface="Arial"/>
              </a:rPr>
              <a:t>1</a:t>
            </a:fld>
            <a:endParaRPr b="0" lang="en-US" sz="24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45000" bIns="45000" anchor="t">
            <a:noAutofit/>
          </a:bodyPr>
          <a:p>
            <a:pPr>
              <a:lnSpc>
                <a:spcPct val="90000"/>
              </a:lnSpc>
              <a:buNone/>
            </a:pPr>
            <a:r>
              <a:rPr b="1" lang="en-US" sz="3600" spc="-1" strike="noStrike">
                <a:solidFill>
                  <a:srgbClr val="009a44"/>
                </a:solidFill>
                <a:latin typeface="Arial"/>
              </a:rPr>
              <a:t>Pre Search Calculations</a:t>
            </a:r>
            <a:endParaRPr b="0" lang="en-US" sz="3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83" name="PlaceHolder 2"/>
          <p:cNvSpPr>
            <a:spLocks noGrp="1"/>
          </p:cNvSpPr>
          <p:nvPr>
            <p:ph/>
          </p:nvPr>
        </p:nvSpPr>
        <p:spPr>
          <a:xfrm>
            <a:off x="691200" y="2020320"/>
            <a:ext cx="7761240" cy="365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>
              <a:lnSpc>
                <a:spcPct val="15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1" lang="en-US" sz="2600" spc="-1" strike="noStrike">
                <a:solidFill>
                  <a:srgbClr val="000000"/>
                </a:solidFill>
                <a:latin typeface="Georgia"/>
              </a:rPr>
              <a:t>Solar Azimuth and Elevation with Camera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4" name="PlaceHolder 3"/>
          <p:cNvSpPr>
            <a:spLocks noGrp="1"/>
          </p:cNvSpPr>
          <p:nvPr>
            <p:ph/>
          </p:nvPr>
        </p:nvSpPr>
        <p:spPr>
          <a:xfrm>
            <a:off x="914400" y="2477520"/>
            <a:ext cx="7314840" cy="3922920"/>
          </a:xfrm>
          <a:prstGeom prst="rect">
            <a:avLst/>
          </a:prstGeom>
          <a:noFill/>
          <a:ln w="0">
            <a:noFill/>
          </a:ln>
        </p:spPr>
        <p:txBody>
          <a:bodyPr numCol="1" spcCol="457200" lIns="0" rIns="0" tIns="0" bIns="0" anchor="t">
            <a:noAutofit/>
          </a:bodyPr>
          <a:p>
            <a:pPr>
              <a:lnSpc>
                <a:spcPts val="3379"/>
              </a:lnSpc>
              <a:spcBef>
                <a:spcPts val="751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Assuming the camera at our disposal is on a gimble, we can take that data to easily extract our angles with little to no other calculations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5" name="PlaceHolder 4"/>
          <p:cNvSpPr>
            <a:spLocks noGrp="1"/>
          </p:cNvSpPr>
          <p:nvPr>
            <p:ph type="sldNum" idx="10"/>
          </p:nvPr>
        </p:nvSpPr>
        <p:spPr>
          <a:xfrm>
            <a:off x="8458200" y="6183360"/>
            <a:ext cx="685440" cy="6822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buNone/>
              <a:defRPr b="1" lang="en-US" sz="2400" spc="-1" strike="noStrike">
                <a:solidFill>
                  <a:srgbClr val="039a44"/>
                </a:solidFill>
                <a:latin typeface="Arial"/>
              </a:defRPr>
            </a:lvl1pPr>
          </a:lstStyle>
          <a:p>
            <a:pPr algn="ctr">
              <a:lnSpc>
                <a:spcPct val="100000"/>
              </a:lnSpc>
              <a:buNone/>
            </a:pPr>
            <a:fld id="{924BB2CF-CE78-471A-89FB-A82109D27950}" type="slidenum">
              <a:rPr b="1" lang="en-US" sz="2400" spc="-1" strike="noStrike">
                <a:solidFill>
                  <a:srgbClr val="039a44"/>
                </a:solidFill>
                <a:latin typeface="Arial"/>
              </a:rPr>
              <a:t>1</a:t>
            </a:fld>
            <a:endParaRPr b="0" lang="en-US" sz="24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45000" bIns="45000" anchor="t">
            <a:noAutofit/>
          </a:bodyPr>
          <a:p>
            <a:pPr>
              <a:lnSpc>
                <a:spcPct val="90000"/>
              </a:lnSpc>
              <a:buNone/>
            </a:pPr>
            <a:r>
              <a:rPr b="1" lang="en-US" sz="3600" spc="-1" strike="noStrike">
                <a:solidFill>
                  <a:srgbClr val="009a44"/>
                </a:solidFill>
                <a:latin typeface="Arial"/>
              </a:rPr>
              <a:t>Pre Search Calculations Continued</a:t>
            </a:r>
            <a:endParaRPr b="0" lang="en-US" sz="3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87" name="PlaceHolder 2"/>
          <p:cNvSpPr>
            <a:spLocks noGrp="1"/>
          </p:cNvSpPr>
          <p:nvPr>
            <p:ph/>
          </p:nvPr>
        </p:nvSpPr>
        <p:spPr>
          <a:xfrm>
            <a:off x="691200" y="2020320"/>
            <a:ext cx="7761240" cy="365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>
              <a:lnSpc>
                <a:spcPct val="15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1" lang="en-US" sz="2600" spc="-1" strike="noStrike">
                <a:solidFill>
                  <a:srgbClr val="000000"/>
                </a:solidFill>
                <a:latin typeface="Georgia"/>
              </a:rPr>
              <a:t>Solar Azimuth with Shadow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8" name="PlaceHolder 3"/>
          <p:cNvSpPr>
            <a:spLocks noGrp="1"/>
          </p:cNvSpPr>
          <p:nvPr>
            <p:ph/>
          </p:nvPr>
        </p:nvSpPr>
        <p:spPr>
          <a:xfrm>
            <a:off x="914400" y="2477520"/>
            <a:ext cx="4343400" cy="3922920"/>
          </a:xfrm>
          <a:prstGeom prst="rect">
            <a:avLst/>
          </a:prstGeom>
          <a:noFill/>
          <a:ln w="0">
            <a:noFill/>
          </a:ln>
        </p:spPr>
        <p:txBody>
          <a:bodyPr numCol="1" spcCol="457200" lIns="0" rIns="0" tIns="0" bIns="0" anchor="t">
            <a:noAutofit/>
          </a:bodyPr>
          <a:p>
            <a:pPr>
              <a:lnSpc>
                <a:spcPts val="3379"/>
              </a:lnSpc>
              <a:spcBef>
                <a:spcPts val="751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If all we have is a shadow and object we can still find what we need.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ts val="3379"/>
              </a:lnSpc>
              <a:spcBef>
                <a:spcPts val="751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The solar azimuth can be calculated by simply measuring the angle clockwise from north that a shadow takes from a top down view of the casting object. 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9" name="PlaceHolder 4"/>
          <p:cNvSpPr>
            <a:spLocks noGrp="1"/>
          </p:cNvSpPr>
          <p:nvPr>
            <p:ph type="sldNum" idx="11"/>
          </p:nvPr>
        </p:nvSpPr>
        <p:spPr>
          <a:xfrm>
            <a:off x="8458200" y="6183360"/>
            <a:ext cx="685440" cy="6822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buNone/>
              <a:defRPr b="1" lang="en-US" sz="2400" spc="-1" strike="noStrike">
                <a:solidFill>
                  <a:srgbClr val="039a44"/>
                </a:solidFill>
                <a:latin typeface="Arial"/>
              </a:defRPr>
            </a:lvl1pPr>
          </a:lstStyle>
          <a:p>
            <a:pPr algn="ctr">
              <a:lnSpc>
                <a:spcPct val="100000"/>
              </a:lnSpc>
              <a:buNone/>
            </a:pPr>
            <a:fld id="{A7E4BB01-8B97-44D6-A4B1-4A27D8BA566B}" type="slidenum">
              <a:rPr b="1" lang="en-US" sz="2400" spc="-1" strike="noStrike">
                <a:solidFill>
                  <a:srgbClr val="039a44"/>
                </a:solidFill>
                <a:latin typeface="Arial"/>
              </a:rPr>
              <a:t>1</a:t>
            </a:fld>
            <a:endParaRPr b="0" lang="en-US" sz="2400" spc="-1" strike="noStrike">
              <a:latin typeface="Times New Roman"/>
            </a:endParaRPr>
          </a:p>
        </p:txBody>
      </p:sp>
      <p:pic>
        <p:nvPicPr>
          <p:cNvPr id="990" name="" descr=""/>
          <p:cNvPicPr/>
          <p:nvPr/>
        </p:nvPicPr>
        <p:blipFill>
          <a:blip r:embed="rId1"/>
          <a:stretch/>
        </p:blipFill>
        <p:spPr>
          <a:xfrm>
            <a:off x="5486400" y="2743200"/>
            <a:ext cx="2998800" cy="2855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45000" bIns="45000" anchor="t">
            <a:noAutofit/>
          </a:bodyPr>
          <a:p>
            <a:pPr>
              <a:lnSpc>
                <a:spcPct val="90000"/>
              </a:lnSpc>
              <a:buNone/>
            </a:pPr>
            <a:r>
              <a:rPr b="1" lang="en-US" sz="3600" spc="-1" strike="noStrike">
                <a:solidFill>
                  <a:srgbClr val="009a44"/>
                </a:solidFill>
                <a:latin typeface="Arial"/>
              </a:rPr>
              <a:t>Pre Search Calculations Continued</a:t>
            </a:r>
            <a:endParaRPr b="0" lang="en-US" sz="3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92" name="PlaceHolder 2"/>
          <p:cNvSpPr>
            <a:spLocks noGrp="1"/>
          </p:cNvSpPr>
          <p:nvPr>
            <p:ph/>
          </p:nvPr>
        </p:nvSpPr>
        <p:spPr>
          <a:xfrm>
            <a:off x="691200" y="2020320"/>
            <a:ext cx="7761240" cy="365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>
              <a:lnSpc>
                <a:spcPct val="15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1" lang="en-US" sz="2600" spc="-1" strike="noStrike">
                <a:solidFill>
                  <a:srgbClr val="000000"/>
                </a:solidFill>
                <a:latin typeface="Georgia"/>
              </a:rPr>
              <a:t>Solar Elevation with Shadow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3" name="PlaceHolder 3"/>
          <p:cNvSpPr>
            <a:spLocks noGrp="1"/>
          </p:cNvSpPr>
          <p:nvPr>
            <p:ph/>
          </p:nvPr>
        </p:nvSpPr>
        <p:spPr>
          <a:xfrm>
            <a:off x="914400" y="2477520"/>
            <a:ext cx="4343400" cy="3922920"/>
          </a:xfrm>
          <a:prstGeom prst="rect">
            <a:avLst/>
          </a:prstGeom>
          <a:noFill/>
          <a:ln w="0">
            <a:noFill/>
          </a:ln>
        </p:spPr>
        <p:txBody>
          <a:bodyPr numCol="1" spcCol="457200" lIns="0" rIns="0" tIns="0" bIns="0" anchor="t">
            <a:noAutofit/>
          </a:bodyPr>
          <a:p>
            <a:pPr>
              <a:lnSpc>
                <a:spcPts val="3379"/>
              </a:lnSpc>
              <a:spcBef>
                <a:spcPts val="751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If all we have is a shadow and object we can still find what we need.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ts val="3379"/>
              </a:lnSpc>
              <a:spcBef>
                <a:spcPts val="751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The solar elevation can be found using the tangent between the height of an object and its corresponding shadow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4" name="PlaceHolder 4"/>
          <p:cNvSpPr>
            <a:spLocks noGrp="1"/>
          </p:cNvSpPr>
          <p:nvPr>
            <p:ph type="sldNum" idx="12"/>
          </p:nvPr>
        </p:nvSpPr>
        <p:spPr>
          <a:xfrm>
            <a:off x="8458200" y="6183360"/>
            <a:ext cx="685440" cy="6822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buNone/>
              <a:defRPr b="1" lang="en-US" sz="2400" spc="-1" strike="noStrike">
                <a:solidFill>
                  <a:srgbClr val="039a44"/>
                </a:solidFill>
                <a:latin typeface="Arial"/>
              </a:defRPr>
            </a:lvl1pPr>
          </a:lstStyle>
          <a:p>
            <a:pPr algn="ctr">
              <a:lnSpc>
                <a:spcPct val="100000"/>
              </a:lnSpc>
              <a:buNone/>
            </a:pPr>
            <a:fld id="{B7D4E06B-CD49-4D26-99A8-635E081F9309}" type="slidenum">
              <a:rPr b="1" lang="en-US" sz="2400" spc="-1" strike="noStrike">
                <a:solidFill>
                  <a:srgbClr val="039a44"/>
                </a:solidFill>
                <a:latin typeface="Arial"/>
              </a:rPr>
              <a:t>1</a:t>
            </a:fld>
            <a:endParaRPr b="0" lang="en-US" sz="2400" spc="-1" strike="noStrike">
              <a:latin typeface="Times New Roman"/>
            </a:endParaRPr>
          </a:p>
        </p:txBody>
      </p:sp>
      <p:pic>
        <p:nvPicPr>
          <p:cNvPr id="995" name="" descr=""/>
          <p:cNvPicPr/>
          <p:nvPr/>
        </p:nvPicPr>
        <p:blipFill>
          <a:blip r:embed="rId1"/>
          <a:stretch/>
        </p:blipFill>
        <p:spPr>
          <a:xfrm>
            <a:off x="5496120" y="2743200"/>
            <a:ext cx="3107520" cy="2743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45000" bIns="45000" anchor="t">
            <a:noAutofit/>
          </a:bodyPr>
          <a:p>
            <a:pPr>
              <a:lnSpc>
                <a:spcPct val="90000"/>
              </a:lnSpc>
              <a:buNone/>
            </a:pPr>
            <a:r>
              <a:rPr b="1" lang="en-US" sz="3600" spc="-1" strike="noStrike">
                <a:solidFill>
                  <a:srgbClr val="009a44"/>
                </a:solidFill>
                <a:latin typeface="Arial"/>
              </a:rPr>
              <a:t>Starting the Search</a:t>
            </a:r>
            <a:endParaRPr b="0" lang="en-US" sz="3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97" name="PlaceHolder 2"/>
          <p:cNvSpPr>
            <a:spLocks noGrp="1"/>
          </p:cNvSpPr>
          <p:nvPr>
            <p:ph/>
          </p:nvPr>
        </p:nvSpPr>
        <p:spPr>
          <a:xfrm>
            <a:off x="914400" y="2057400"/>
            <a:ext cx="7315200" cy="4343040"/>
          </a:xfrm>
          <a:prstGeom prst="rect">
            <a:avLst/>
          </a:prstGeom>
          <a:noFill/>
          <a:ln w="0">
            <a:noFill/>
          </a:ln>
        </p:spPr>
        <p:txBody>
          <a:bodyPr numCol="1" spcCol="457200" lIns="0" rIns="0" tIns="0" bIns="0" anchor="t">
            <a:noAutofit/>
          </a:bodyPr>
          <a:p>
            <a:pPr>
              <a:lnSpc>
                <a:spcPts val="3379"/>
              </a:lnSpc>
              <a:spcBef>
                <a:spcPts val="751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Once a local azimuth and altitude have been found, we can use that along with our UTC time to begin testing for our current latitude and longitude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8" name="PlaceHolder 3"/>
          <p:cNvSpPr>
            <a:spLocks noGrp="1"/>
          </p:cNvSpPr>
          <p:nvPr>
            <p:ph type="sldNum" idx="13"/>
          </p:nvPr>
        </p:nvSpPr>
        <p:spPr>
          <a:xfrm>
            <a:off x="8458200" y="6183360"/>
            <a:ext cx="685440" cy="6822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buNone/>
              <a:defRPr b="1" lang="en-US" sz="2400" spc="-1" strike="noStrike">
                <a:solidFill>
                  <a:srgbClr val="039a44"/>
                </a:solidFill>
                <a:latin typeface="Arial"/>
              </a:defRPr>
            </a:lvl1pPr>
          </a:lstStyle>
          <a:p>
            <a:pPr algn="ctr">
              <a:lnSpc>
                <a:spcPct val="100000"/>
              </a:lnSpc>
              <a:buNone/>
            </a:pPr>
            <a:fld id="{0A24BFD7-61F9-467A-9AFF-2AF7BF053964}" type="slidenum">
              <a:rPr b="1" lang="en-US" sz="2400" spc="-1" strike="noStrike">
                <a:solidFill>
                  <a:srgbClr val="039a44"/>
                </a:solidFill>
                <a:latin typeface="Arial"/>
              </a:rPr>
              <a:t>1</a:t>
            </a:fld>
            <a:endParaRPr b="0" lang="en-US" sz="24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45000" bIns="45000" anchor="t">
            <a:noAutofit/>
          </a:bodyPr>
          <a:p>
            <a:pPr>
              <a:lnSpc>
                <a:spcPct val="90000"/>
              </a:lnSpc>
              <a:buNone/>
            </a:pPr>
            <a:r>
              <a:rPr b="1" lang="en-US" sz="3600" spc="-1" strike="noStrike">
                <a:solidFill>
                  <a:srgbClr val="009a44"/>
                </a:solidFill>
                <a:latin typeface="Arial"/>
              </a:rPr>
              <a:t>How we are Finding Lat Lon</a:t>
            </a:r>
            <a:endParaRPr b="0" lang="en-US" sz="3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00" name="PlaceHolder 2"/>
          <p:cNvSpPr>
            <a:spLocks noGrp="1"/>
          </p:cNvSpPr>
          <p:nvPr>
            <p:ph/>
          </p:nvPr>
        </p:nvSpPr>
        <p:spPr>
          <a:xfrm>
            <a:off x="914400" y="2057400"/>
            <a:ext cx="7315200" cy="4343040"/>
          </a:xfrm>
          <a:prstGeom prst="rect">
            <a:avLst/>
          </a:prstGeom>
          <a:noFill/>
          <a:ln w="0">
            <a:noFill/>
          </a:ln>
        </p:spPr>
        <p:txBody>
          <a:bodyPr numCol="1" spcCol="457200" lIns="0" rIns="0" tIns="0" bIns="0" anchor="t">
            <a:noAutofit/>
          </a:bodyPr>
          <a:p>
            <a:pPr>
              <a:lnSpc>
                <a:spcPts val="3379"/>
              </a:lnSpc>
              <a:spcBef>
                <a:spcPts val="751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To find our Lat Lon, we are going to use an iterative refinement search. 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ts val="3379"/>
              </a:lnSpc>
              <a:spcBef>
                <a:spcPts val="751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Iterative Refinement – We will begin by taking large steps across the globe to find generalizations and then stepping down our search size as we get closer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ts val="3379"/>
              </a:lnSpc>
              <a:spcBef>
                <a:spcPts val="751"/>
              </a:spcBef>
              <a:spcAft>
                <a:spcPts val="601"/>
              </a:spcAft>
              <a:buNone/>
              <a:tabLst>
                <a:tab algn="l" pos="0"/>
              </a:tabLst>
            </a:pP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ts val="3379"/>
              </a:lnSpc>
              <a:spcBef>
                <a:spcPts val="751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***Note, we could cut down the testing size simply by eliminating certain lat lons based on day or night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1" name="PlaceHolder 3"/>
          <p:cNvSpPr>
            <a:spLocks noGrp="1"/>
          </p:cNvSpPr>
          <p:nvPr>
            <p:ph type="sldNum" idx="14"/>
          </p:nvPr>
        </p:nvSpPr>
        <p:spPr>
          <a:xfrm>
            <a:off x="8458200" y="6183360"/>
            <a:ext cx="685440" cy="6822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buNone/>
              <a:defRPr b="1" lang="en-US" sz="2400" spc="-1" strike="noStrike">
                <a:solidFill>
                  <a:srgbClr val="039a44"/>
                </a:solidFill>
                <a:latin typeface="Arial"/>
              </a:defRPr>
            </a:lvl1pPr>
          </a:lstStyle>
          <a:p>
            <a:pPr algn="ctr">
              <a:lnSpc>
                <a:spcPct val="100000"/>
              </a:lnSpc>
              <a:buNone/>
            </a:pPr>
            <a:fld id="{2272BB2B-9948-415A-B052-71009CC6845D}" type="slidenum">
              <a:rPr b="1" lang="en-US" sz="2400" spc="-1" strike="noStrike">
                <a:solidFill>
                  <a:srgbClr val="039a44"/>
                </a:solidFill>
                <a:latin typeface="Arial"/>
              </a:rPr>
              <a:t>1</a:t>
            </a:fld>
            <a:endParaRPr b="0" lang="en-US" sz="24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ac43"/>
      </a:dk2>
      <a:lt2>
        <a:srgbClr val="b6b6b6"/>
      </a:lt2>
      <a:accent1>
        <a:srgbClr val="00ac43"/>
      </a:accent1>
      <a:accent2>
        <a:srgbClr val="008545"/>
      </a:accent2>
      <a:accent3>
        <a:srgbClr val="feffff"/>
      </a:accent3>
      <a:accent4>
        <a:srgbClr val="b6b6b6"/>
      </a:accent4>
      <a:accent5>
        <a:srgbClr val="808586"/>
      </a:accent5>
      <a:accent6>
        <a:srgbClr val="000000"/>
      </a:accent6>
      <a:hlink>
        <a:srgbClr val="000000"/>
      </a:hlink>
      <a:folHlink>
        <a:srgbClr val="00ac43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ac43"/>
      </a:dk2>
      <a:lt2>
        <a:srgbClr val="b6b6b6"/>
      </a:lt2>
      <a:accent1>
        <a:srgbClr val="00ac43"/>
      </a:accent1>
      <a:accent2>
        <a:srgbClr val="008545"/>
      </a:accent2>
      <a:accent3>
        <a:srgbClr val="feffff"/>
      </a:accent3>
      <a:accent4>
        <a:srgbClr val="b6b6b6"/>
      </a:accent4>
      <a:accent5>
        <a:srgbClr val="808586"/>
      </a:accent5>
      <a:accent6>
        <a:srgbClr val="000000"/>
      </a:accent6>
      <a:hlink>
        <a:srgbClr val="000000"/>
      </a:hlink>
      <a:folHlink>
        <a:srgbClr val="00ac43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ac43"/>
      </a:dk2>
      <a:lt2>
        <a:srgbClr val="b6b6b6"/>
      </a:lt2>
      <a:accent1>
        <a:srgbClr val="00ac43"/>
      </a:accent1>
      <a:accent2>
        <a:srgbClr val="008545"/>
      </a:accent2>
      <a:accent3>
        <a:srgbClr val="feffff"/>
      </a:accent3>
      <a:accent4>
        <a:srgbClr val="b6b6b6"/>
      </a:accent4>
      <a:accent5>
        <a:srgbClr val="808586"/>
      </a:accent5>
      <a:accent6>
        <a:srgbClr val="000000"/>
      </a:accent6>
      <a:hlink>
        <a:srgbClr val="000000"/>
      </a:hlink>
      <a:folHlink>
        <a:srgbClr val="00ac43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ac43"/>
      </a:dk2>
      <a:lt2>
        <a:srgbClr val="b6b6b6"/>
      </a:lt2>
      <a:accent1>
        <a:srgbClr val="00ac43"/>
      </a:accent1>
      <a:accent2>
        <a:srgbClr val="008545"/>
      </a:accent2>
      <a:accent3>
        <a:srgbClr val="feffff"/>
      </a:accent3>
      <a:accent4>
        <a:srgbClr val="b6b6b6"/>
      </a:accent4>
      <a:accent5>
        <a:srgbClr val="808586"/>
      </a:accent5>
      <a:accent6>
        <a:srgbClr val="000000"/>
      </a:accent6>
      <a:hlink>
        <a:srgbClr val="000000"/>
      </a:hlink>
      <a:folHlink>
        <a:srgbClr val="00ac43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ac43"/>
      </a:dk2>
      <a:lt2>
        <a:srgbClr val="b6b6b6"/>
      </a:lt2>
      <a:accent1>
        <a:srgbClr val="00ac43"/>
      </a:accent1>
      <a:accent2>
        <a:srgbClr val="008545"/>
      </a:accent2>
      <a:accent3>
        <a:srgbClr val="feffff"/>
      </a:accent3>
      <a:accent4>
        <a:srgbClr val="b6b6b6"/>
      </a:accent4>
      <a:accent5>
        <a:srgbClr val="808586"/>
      </a:accent5>
      <a:accent6>
        <a:srgbClr val="000000"/>
      </a:accent6>
      <a:hlink>
        <a:srgbClr val="000000"/>
      </a:hlink>
      <a:folHlink>
        <a:srgbClr val="00ac43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ac43"/>
      </a:dk2>
      <a:lt2>
        <a:srgbClr val="b6b6b6"/>
      </a:lt2>
      <a:accent1>
        <a:srgbClr val="00ac43"/>
      </a:accent1>
      <a:accent2>
        <a:srgbClr val="008545"/>
      </a:accent2>
      <a:accent3>
        <a:srgbClr val="feffff"/>
      </a:accent3>
      <a:accent4>
        <a:srgbClr val="b6b6b6"/>
      </a:accent4>
      <a:accent5>
        <a:srgbClr val="808586"/>
      </a:accent5>
      <a:accent6>
        <a:srgbClr val="000000"/>
      </a:accent6>
      <a:hlink>
        <a:srgbClr val="000000"/>
      </a:hlink>
      <a:folHlink>
        <a:srgbClr val="00ac43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ac43"/>
      </a:dk2>
      <a:lt2>
        <a:srgbClr val="b6b6b6"/>
      </a:lt2>
      <a:accent1>
        <a:srgbClr val="00ac43"/>
      </a:accent1>
      <a:accent2>
        <a:srgbClr val="008545"/>
      </a:accent2>
      <a:accent3>
        <a:srgbClr val="feffff"/>
      </a:accent3>
      <a:accent4>
        <a:srgbClr val="b6b6b6"/>
      </a:accent4>
      <a:accent5>
        <a:srgbClr val="808586"/>
      </a:accent5>
      <a:accent6>
        <a:srgbClr val="000000"/>
      </a:accent6>
      <a:hlink>
        <a:srgbClr val="000000"/>
      </a:hlink>
      <a:folHlink>
        <a:srgbClr val="00ac43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ac43"/>
      </a:dk2>
      <a:lt2>
        <a:srgbClr val="b6b6b6"/>
      </a:lt2>
      <a:accent1>
        <a:srgbClr val="00ac43"/>
      </a:accent1>
      <a:accent2>
        <a:srgbClr val="008545"/>
      </a:accent2>
      <a:accent3>
        <a:srgbClr val="feffff"/>
      </a:accent3>
      <a:accent4>
        <a:srgbClr val="b6b6b6"/>
      </a:accent4>
      <a:accent5>
        <a:srgbClr val="808586"/>
      </a:accent5>
      <a:accent6>
        <a:srgbClr val="000000"/>
      </a:accent6>
      <a:hlink>
        <a:srgbClr val="000000"/>
      </a:hlink>
      <a:folHlink>
        <a:srgbClr val="00ac43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ac43"/>
      </a:dk2>
      <a:lt2>
        <a:srgbClr val="b6b6b6"/>
      </a:lt2>
      <a:accent1>
        <a:srgbClr val="00ac43"/>
      </a:accent1>
      <a:accent2>
        <a:srgbClr val="008545"/>
      </a:accent2>
      <a:accent3>
        <a:srgbClr val="feffff"/>
      </a:accent3>
      <a:accent4>
        <a:srgbClr val="b6b6b6"/>
      </a:accent4>
      <a:accent5>
        <a:srgbClr val="808586"/>
      </a:accent5>
      <a:accent6>
        <a:srgbClr val="000000"/>
      </a:accent6>
      <a:hlink>
        <a:srgbClr val="000000"/>
      </a:hlink>
      <a:folHlink>
        <a:srgbClr val="00ac43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ac43"/>
      </a:dk2>
      <a:lt2>
        <a:srgbClr val="b6b6b6"/>
      </a:lt2>
      <a:accent1>
        <a:srgbClr val="00ac43"/>
      </a:accent1>
      <a:accent2>
        <a:srgbClr val="008545"/>
      </a:accent2>
      <a:accent3>
        <a:srgbClr val="feffff"/>
      </a:accent3>
      <a:accent4>
        <a:srgbClr val="b6b6b6"/>
      </a:accent4>
      <a:accent5>
        <a:srgbClr val="808586"/>
      </a:accent5>
      <a:accent6>
        <a:srgbClr val="000000"/>
      </a:accent6>
      <a:hlink>
        <a:srgbClr val="000000"/>
      </a:hlink>
      <a:folHlink>
        <a:srgbClr val="00ac43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ac43"/>
      </a:dk2>
      <a:lt2>
        <a:srgbClr val="b6b6b6"/>
      </a:lt2>
      <a:accent1>
        <a:srgbClr val="00ac43"/>
      </a:accent1>
      <a:accent2>
        <a:srgbClr val="008545"/>
      </a:accent2>
      <a:accent3>
        <a:srgbClr val="feffff"/>
      </a:accent3>
      <a:accent4>
        <a:srgbClr val="b6b6b6"/>
      </a:accent4>
      <a:accent5>
        <a:srgbClr val="808586"/>
      </a:accent5>
      <a:accent6>
        <a:srgbClr val="000000"/>
      </a:accent6>
      <a:hlink>
        <a:srgbClr val="000000"/>
      </a:hlink>
      <a:folHlink>
        <a:srgbClr val="00ac43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ac43"/>
      </a:dk2>
      <a:lt2>
        <a:srgbClr val="b6b6b6"/>
      </a:lt2>
      <a:accent1>
        <a:srgbClr val="00ac43"/>
      </a:accent1>
      <a:accent2>
        <a:srgbClr val="008545"/>
      </a:accent2>
      <a:accent3>
        <a:srgbClr val="feffff"/>
      </a:accent3>
      <a:accent4>
        <a:srgbClr val="b6b6b6"/>
      </a:accent4>
      <a:accent5>
        <a:srgbClr val="808586"/>
      </a:accent5>
      <a:accent6>
        <a:srgbClr val="000000"/>
      </a:accent6>
      <a:hlink>
        <a:srgbClr val="000000"/>
      </a:hlink>
      <a:folHlink>
        <a:srgbClr val="00ac43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ac43"/>
      </a:dk2>
      <a:lt2>
        <a:srgbClr val="b6b6b6"/>
      </a:lt2>
      <a:accent1>
        <a:srgbClr val="00ac43"/>
      </a:accent1>
      <a:accent2>
        <a:srgbClr val="008545"/>
      </a:accent2>
      <a:accent3>
        <a:srgbClr val="feffff"/>
      </a:accent3>
      <a:accent4>
        <a:srgbClr val="b6b6b6"/>
      </a:accent4>
      <a:accent5>
        <a:srgbClr val="808586"/>
      </a:accent5>
      <a:accent6>
        <a:srgbClr val="000000"/>
      </a:accent6>
      <a:hlink>
        <a:srgbClr val="000000"/>
      </a:hlink>
      <a:folHlink>
        <a:srgbClr val="00ac43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ac43"/>
      </a:dk2>
      <a:lt2>
        <a:srgbClr val="b6b6b6"/>
      </a:lt2>
      <a:accent1>
        <a:srgbClr val="00ac43"/>
      </a:accent1>
      <a:accent2>
        <a:srgbClr val="008545"/>
      </a:accent2>
      <a:accent3>
        <a:srgbClr val="feffff"/>
      </a:accent3>
      <a:accent4>
        <a:srgbClr val="b6b6b6"/>
      </a:accent4>
      <a:accent5>
        <a:srgbClr val="808586"/>
      </a:accent5>
      <a:accent6>
        <a:srgbClr val="000000"/>
      </a:accent6>
      <a:hlink>
        <a:srgbClr val="000000"/>
      </a:hlink>
      <a:folHlink>
        <a:srgbClr val="00ac43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ac43"/>
      </a:dk2>
      <a:lt2>
        <a:srgbClr val="b6b6b6"/>
      </a:lt2>
      <a:accent1>
        <a:srgbClr val="00ac43"/>
      </a:accent1>
      <a:accent2>
        <a:srgbClr val="008545"/>
      </a:accent2>
      <a:accent3>
        <a:srgbClr val="feffff"/>
      </a:accent3>
      <a:accent4>
        <a:srgbClr val="b6b6b6"/>
      </a:accent4>
      <a:accent5>
        <a:srgbClr val="808586"/>
      </a:accent5>
      <a:accent6>
        <a:srgbClr val="000000"/>
      </a:accent6>
      <a:hlink>
        <a:srgbClr val="000000"/>
      </a:hlink>
      <a:folHlink>
        <a:srgbClr val="00ac43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ac43"/>
      </a:dk2>
      <a:lt2>
        <a:srgbClr val="b6b6b6"/>
      </a:lt2>
      <a:accent1>
        <a:srgbClr val="00ac43"/>
      </a:accent1>
      <a:accent2>
        <a:srgbClr val="008545"/>
      </a:accent2>
      <a:accent3>
        <a:srgbClr val="feffff"/>
      </a:accent3>
      <a:accent4>
        <a:srgbClr val="b6b6b6"/>
      </a:accent4>
      <a:accent5>
        <a:srgbClr val="808586"/>
      </a:accent5>
      <a:accent6>
        <a:srgbClr val="000000"/>
      </a:accent6>
      <a:hlink>
        <a:srgbClr val="000000"/>
      </a:hlink>
      <a:folHlink>
        <a:srgbClr val="00ac43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ac43"/>
      </a:dk2>
      <a:lt2>
        <a:srgbClr val="b6b6b6"/>
      </a:lt2>
      <a:accent1>
        <a:srgbClr val="00ac43"/>
      </a:accent1>
      <a:accent2>
        <a:srgbClr val="008545"/>
      </a:accent2>
      <a:accent3>
        <a:srgbClr val="feffff"/>
      </a:accent3>
      <a:accent4>
        <a:srgbClr val="b6b6b6"/>
      </a:accent4>
      <a:accent5>
        <a:srgbClr val="808586"/>
      </a:accent5>
      <a:accent6>
        <a:srgbClr val="000000"/>
      </a:accent6>
      <a:hlink>
        <a:srgbClr val="000000"/>
      </a:hlink>
      <a:folHlink>
        <a:srgbClr val="00ac43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customXml/_rels/item1.xml.rels><?xml version="1.0" encoding="UTF-8"?>
<Relationships xmlns="http://schemas.openxmlformats.org/package/2006/relationships"><Relationship Id="rId1" Type="http://schemas.openxmlformats.org/officeDocument/2006/relationships/customXmlProps" Target="itemProps1.xml"/>
</Relationships>
</file>

<file path=customXml/_rels/item2.xml.rels><?xml version="1.0" encoding="UTF-8"?>
<Relationships xmlns="http://schemas.openxmlformats.org/package/2006/relationships"><Relationship Id="rId1" Type="http://schemas.openxmlformats.org/officeDocument/2006/relationships/customXmlProps" Target="itemProps2.xml"/>
</Relationships>
</file>

<file path=customXml/_rels/item3.xml.rels><?xml version="1.0" encoding="UTF-8"?>
<Relationships xmlns="http://schemas.openxmlformats.org/package/2006/relationships"><Relationship Id="rId1" Type="http://schemas.openxmlformats.org/officeDocument/2006/relationships/customXmlProps" Target="itemProps3.xml"/>
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NotebookType xmlns="75de8b18-0d20-4bbd-afca-90ddc8012e31" xsi:nil="true"/>
    <Leaders xmlns="75de8b18-0d20-4bbd-afca-90ddc8012e31">
      <UserInfo>
        <DisplayName/>
        <AccountId xsi:nil="true"/>
        <AccountType/>
      </UserInfo>
    </Leaders>
    <Member_Groups xmlns="75de8b18-0d20-4bbd-afca-90ddc8012e31">
      <UserInfo>
        <DisplayName/>
        <AccountId xsi:nil="true"/>
        <AccountType/>
      </UserInfo>
    </Member_Groups>
    <Owner xmlns="75de8b18-0d20-4bbd-afca-90ddc8012e31">
      <UserInfo>
        <DisplayName/>
        <AccountId xsi:nil="true"/>
        <AccountType/>
      </UserInfo>
    </Owner>
    <Members xmlns="75de8b18-0d20-4bbd-afca-90ddc8012e31">
      <UserInfo>
        <DisplayName/>
        <AccountId xsi:nil="true"/>
        <AccountType/>
      </UserInfo>
    </Members>
    <AppVersion xmlns="75de8b18-0d20-4bbd-afca-90ddc8012e31" xsi:nil="true"/>
    <FolderType xmlns="75de8b18-0d20-4bbd-afca-90ddc8012e31" xsi:nil="true"/>
    <CultureName xmlns="75de8b18-0d20-4bbd-afca-90ddc8012e31" xsi:nil="true"/>
    <Distribution_Groups xmlns="75de8b18-0d20-4bbd-afca-90ddc8012e31" xsi:nil="true"/>
    <DefaultSectionNames xmlns="75de8b18-0d20-4bbd-afca-90ddc8012e31" xsi:nil="true"/>
    <Invited_Members xmlns="75de8b18-0d20-4bbd-afca-90ddc8012e31" xsi:nil="true"/>
    <TeamsChannelId xmlns="75de8b18-0d20-4bbd-afca-90ddc8012e31" xsi:nil="true"/>
    <Invited_Leaders xmlns="75de8b18-0d20-4bbd-afca-90ddc8012e31" xsi:nil="true"/>
    <IsNotebookLocked xmlns="75de8b18-0d20-4bbd-afca-90ddc8012e31" xsi:nil="true"/>
    <Math_Settings xmlns="75de8b18-0d20-4bbd-afca-90ddc8012e31" xsi:nil="true"/>
    <Templates xmlns="75de8b18-0d20-4bbd-afca-90ddc8012e31" xsi:nil="true"/>
    <Has_Leaders_Only_SectionGroup xmlns="75de8b18-0d20-4bbd-afca-90ddc8012e31" xsi:nil="true"/>
    <Is_Collaboration_Space_Locked xmlns="75de8b18-0d20-4bbd-afca-90ddc8012e31" xsi:nil="true"/>
    <LMS_Mappings xmlns="75de8b18-0d20-4bbd-afca-90ddc8012e31" xsi:nil="true"/>
    <TaxCatchAll xmlns="7108a25f-0732-4d51-82e7-dfc57b6faacf" xsi:nil="true"/>
    <lcf76f155ced4ddcb4097134ff3c332f xmlns="75de8b18-0d20-4bbd-afca-90ddc8012e31">
      <Terms xmlns="http://schemas.microsoft.com/office/infopath/2007/PartnerControls"/>
    </lcf76f155ced4ddcb4097134ff3c332f>
    <Self_Registration_Enabled xmlns="75de8b18-0d20-4bbd-afca-90ddc8012e31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1A5A8A83377BF4C8AED7A9229F48746" ma:contentTypeVersion="36" ma:contentTypeDescription="Create a new document." ma:contentTypeScope="" ma:versionID="7daa0832208b5ecbf2cb38b1fc99431a">
  <xsd:schema xmlns:xsd="http://www.w3.org/2001/XMLSchema" xmlns:xs="http://www.w3.org/2001/XMLSchema" xmlns:p="http://schemas.microsoft.com/office/2006/metadata/properties" xmlns:ns2="75de8b18-0d20-4bbd-afca-90ddc8012e31" xmlns:ns3="7108a25f-0732-4d51-82e7-dfc57b6faacf" targetNamespace="http://schemas.microsoft.com/office/2006/metadata/properties" ma:root="true" ma:fieldsID="10645a76d2513b225325c0904f1d4368" ns2:_="" ns3:_="">
    <xsd:import namespace="75de8b18-0d20-4bbd-afca-90ddc8012e31"/>
    <xsd:import namespace="7108a25f-0732-4d51-82e7-dfc57b6faacf"/>
    <xsd:element name="properties">
      <xsd:complexType>
        <xsd:sequence>
          <xsd:element name="documentManagement">
            <xsd:complexType>
              <xsd:all>
                <xsd:element ref="ns2:NotebookType" minOccurs="0"/>
                <xsd:element ref="ns2:FolderType" minOccurs="0"/>
                <xsd:element ref="ns2:CultureName" minOccurs="0"/>
                <xsd:element ref="ns2:AppVersion" minOccurs="0"/>
                <xsd:element ref="ns2:TeamsChannelId" minOccurs="0"/>
                <xsd:element ref="ns2:Owner" minOccurs="0"/>
                <xsd:element ref="ns2:Math_Settings" minOccurs="0"/>
                <xsd:element ref="ns2:DefaultSectionNames" minOccurs="0"/>
                <xsd:element ref="ns2:Templates" minOccurs="0"/>
                <xsd:element ref="ns2:Leaders" minOccurs="0"/>
                <xsd:element ref="ns2:Members" minOccurs="0"/>
                <xsd:element ref="ns2:Member_Groups" minOccurs="0"/>
                <xsd:element ref="ns2:Distribution_Groups" minOccurs="0"/>
                <xsd:element ref="ns2:LMS_Mappings" minOccurs="0"/>
                <xsd:element ref="ns2:Invited_Leaders" minOccurs="0"/>
                <xsd:element ref="ns2:Invited_Members" minOccurs="0"/>
                <xsd:element ref="ns2:Self_Registration_Enabled" minOccurs="0"/>
                <xsd:element ref="ns2:Has_Leaders_Only_SectionGroup" minOccurs="0"/>
                <xsd:element ref="ns2:Is_Collaboration_Space_Locked" minOccurs="0"/>
                <xsd:element ref="ns2:IsNotebookLocked" minOccurs="0"/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OCR" minOccurs="0"/>
                <xsd:element ref="ns2:MediaServiceLocation" minOccurs="0"/>
                <xsd:element ref="ns2:MediaLengthInSecond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5de8b18-0d20-4bbd-afca-90ddc8012e31" elementFormDefault="qualified">
    <xsd:import namespace="http://schemas.microsoft.com/office/2006/documentManagement/types"/>
    <xsd:import namespace="http://schemas.microsoft.com/office/infopath/2007/PartnerControls"/>
    <xsd:element name="NotebookType" ma:index="8" nillable="true" ma:displayName="Notebook Type" ma:internalName="NotebookType">
      <xsd:simpleType>
        <xsd:restriction base="dms:Text"/>
      </xsd:simpleType>
    </xsd:element>
    <xsd:element name="FolderType" ma:index="9" nillable="true" ma:displayName="Folder Type" ma:internalName="FolderType">
      <xsd:simpleType>
        <xsd:restriction base="dms:Text"/>
      </xsd:simpleType>
    </xsd:element>
    <xsd:element name="CultureName" ma:index="10" nillable="true" ma:displayName="Culture Name" ma:internalName="CultureName">
      <xsd:simpleType>
        <xsd:restriction base="dms:Text"/>
      </xsd:simpleType>
    </xsd:element>
    <xsd:element name="AppVersion" ma:index="11" nillable="true" ma:displayName="App Version" ma:internalName="AppVersion">
      <xsd:simpleType>
        <xsd:restriction base="dms:Text"/>
      </xsd:simpleType>
    </xsd:element>
    <xsd:element name="TeamsChannelId" ma:index="12" nillable="true" ma:displayName="Teams Channel Id" ma:internalName="TeamsChannelId">
      <xsd:simpleType>
        <xsd:restriction base="dms:Text"/>
      </xsd:simpleType>
    </xsd:element>
    <xsd:element name="Owner" ma:index="13" nillable="true" ma:displayName="Owner" ma:internalName="Owner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Math_Settings" ma:index="14" nillable="true" ma:displayName="Math Settings" ma:internalName="Math_Settings">
      <xsd:simpleType>
        <xsd:restriction base="dms:Text"/>
      </xsd:simpleType>
    </xsd:element>
    <xsd:element name="DefaultSectionNames" ma:index="15" nillable="true" ma:displayName="Default Section Names" ma:internalName="DefaultSectionNames">
      <xsd:simpleType>
        <xsd:restriction base="dms:Note">
          <xsd:maxLength value="255"/>
        </xsd:restriction>
      </xsd:simpleType>
    </xsd:element>
    <xsd:element name="Templates" ma:index="16" nillable="true" ma:displayName="Templates" ma:internalName="Templates">
      <xsd:simpleType>
        <xsd:restriction base="dms:Note">
          <xsd:maxLength value="255"/>
        </xsd:restriction>
      </xsd:simpleType>
    </xsd:element>
    <xsd:element name="Leaders" ma:index="17" nillable="true" ma:displayName="Leaders" ma:internalName="Leader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Members" ma:index="18" nillable="true" ma:displayName="Members" ma:internalName="Member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Member_Groups" ma:index="19" nillable="true" ma:displayName="Member Groups" ma:internalName="Member_Group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Distribution_Groups" ma:index="20" nillable="true" ma:displayName="Distribution Groups" ma:internalName="Distribution_Groups">
      <xsd:simpleType>
        <xsd:restriction base="dms:Note">
          <xsd:maxLength value="255"/>
        </xsd:restriction>
      </xsd:simpleType>
    </xsd:element>
    <xsd:element name="LMS_Mappings" ma:index="21" nillable="true" ma:displayName="LMS Mappings" ma:internalName="LMS_Mappings">
      <xsd:simpleType>
        <xsd:restriction base="dms:Note">
          <xsd:maxLength value="255"/>
        </xsd:restriction>
      </xsd:simpleType>
    </xsd:element>
    <xsd:element name="Invited_Leaders" ma:index="22" nillable="true" ma:displayName="Invited Leaders" ma:internalName="Invited_Leaders">
      <xsd:simpleType>
        <xsd:restriction base="dms:Note">
          <xsd:maxLength value="255"/>
        </xsd:restriction>
      </xsd:simpleType>
    </xsd:element>
    <xsd:element name="Invited_Members" ma:index="23" nillable="true" ma:displayName="Invited Members" ma:internalName="Invited_Members">
      <xsd:simpleType>
        <xsd:restriction base="dms:Note">
          <xsd:maxLength value="255"/>
        </xsd:restriction>
      </xsd:simpleType>
    </xsd:element>
    <xsd:element name="Self_Registration_Enabled" ma:index="24" nillable="true" ma:displayName="Self Registration Enabled" ma:internalName="Self_Registration_Enabled">
      <xsd:simpleType>
        <xsd:restriction base="dms:Boolean"/>
      </xsd:simpleType>
    </xsd:element>
    <xsd:element name="Has_Leaders_Only_SectionGroup" ma:index="25" nillable="true" ma:displayName="Has Leaders Only SectionGroup" ma:internalName="Has_Leaders_Only_SectionGroup">
      <xsd:simpleType>
        <xsd:restriction base="dms:Boolean"/>
      </xsd:simpleType>
    </xsd:element>
    <xsd:element name="Is_Collaboration_Space_Locked" ma:index="26" nillable="true" ma:displayName="Is Collaboration Space Locked" ma:internalName="Is_Collaboration_Space_Locked">
      <xsd:simpleType>
        <xsd:restriction base="dms:Boolean"/>
      </xsd:simpleType>
    </xsd:element>
    <xsd:element name="IsNotebookLocked" ma:index="27" nillable="true" ma:displayName="Is Notebook Locked" ma:internalName="IsNotebookLocked">
      <xsd:simpleType>
        <xsd:restriction base="dms:Boolean"/>
      </xsd:simpleType>
    </xsd:element>
    <xsd:element name="MediaServiceMetadata" ma:index="2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2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3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3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35" nillable="true" ma:taxonomy="true" ma:internalName="lcf76f155ced4ddcb4097134ff3c332f" ma:taxonomyFieldName="MediaServiceImageTags" ma:displayName="Image Tags" ma:readOnly="false" ma:fieldId="{5cf76f15-5ced-4ddc-b409-7134ff3c332f}" ma:taxonomyMulti="true" ma:sspId="1286ec34-a2ae-4ac6-b6b4-0b3167cce8d0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GenerationTime" ma:index="3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3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39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4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41" nillable="true" ma:displayName="Location" ma:indexed="true" ma:internalName="MediaServiceLocation" ma:readOnly="true">
      <xsd:simpleType>
        <xsd:restriction base="dms:Text"/>
      </xsd:simpleType>
    </xsd:element>
    <xsd:element name="MediaLengthInSeconds" ma:index="42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bjectDetectorVersions" ma:index="43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08a25f-0732-4d51-82e7-dfc57b6faacf" elementFormDefault="qualified">
    <xsd:import namespace="http://schemas.microsoft.com/office/2006/documentManagement/types"/>
    <xsd:import namespace="http://schemas.microsoft.com/office/infopath/2007/PartnerControls"/>
    <xsd:element name="SharedWithUsers" ma:index="3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3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36" nillable="true" ma:displayName="Taxonomy Catch All Column" ma:hidden="true" ma:list="{3f81e5e1-8d42-4b9e-bbf7-3d9d21836f26}" ma:internalName="TaxCatchAll" ma:showField="CatchAllData" ma:web="7108a25f-0732-4d51-82e7-dfc57b6faac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32D8ADA-F7F0-4139-B9A2-74B080EC99EB}">
  <ds:schemaRefs>
    <ds:schemaRef ds:uri="7108a25f-0732-4d51-82e7-dfc57b6faacf"/>
    <ds:schemaRef ds:uri="http://www.w3.org/XML/1998/namespace"/>
    <ds:schemaRef ds:uri="http://schemas.microsoft.com/office/2006/documentManagement/types"/>
    <ds:schemaRef ds:uri="http://purl.org/dc/dcmitype/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75de8b18-0d20-4bbd-afca-90ddc8012e31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B682C40D-B172-4FBB-96C6-542488CA6DE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93B796E-6347-4FB4-BAA9-47E20E98A2E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5de8b18-0d20-4bbd-afca-90ddc8012e31"/>
    <ds:schemaRef ds:uri="7108a25f-0732-4d51-82e7-dfc57b6faac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Title Slides</Template>
  <TotalTime>5</TotalTime>
  <Application>LibreOffice/7.3.7.2$Linux_X86_64 LibreOffice_project/30$Build-2</Application>
  <AppVersion>15.0000</AppVersion>
  <Words>3314</Words>
  <Paragraphs>367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2023-09-27T14:37:09Z</dcterms:created>
  <dc:creator>Prazak, Rachel</dc:creator>
  <dc:description/>
  <dc:language>en-US</dc:language>
  <cp:lastModifiedBy/>
  <dcterms:modified xsi:type="dcterms:W3CDTF">2024-05-14T10:35:40Z</dcterms:modified>
  <cp:revision>2</cp:revision>
  <dc:subject/>
  <dc:title>CLICK TO EDIT TITLE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0x010100F1A5A8A83377BF4C8AED7A9229F48746</vt:lpwstr>
  </property>
  <property fmtid="{D5CDD505-2E9C-101B-9397-08002B2CF9AE}" pid="3" name="MediaServiceImageTags">
    <vt:lpwstr/>
  </property>
  <property fmtid="{D5CDD505-2E9C-101B-9397-08002B2CF9AE}" pid="4" name="Notes">
    <vt:i4>29</vt:i4>
  </property>
  <property fmtid="{D5CDD505-2E9C-101B-9397-08002B2CF9AE}" pid="5" name="PresentationFormat">
    <vt:lpwstr>On-screen Show (4:3)</vt:lpwstr>
  </property>
  <property fmtid="{D5CDD505-2E9C-101B-9397-08002B2CF9AE}" pid="6" name="Slides">
    <vt:i4>29</vt:i4>
  </property>
</Properties>
</file>